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notesSlides/notesSlide1.xml" ContentType="application/vnd.openxmlformats-officedocument.presentationml.notesSlide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notesSlides/notesSlide2.xml" ContentType="application/vnd.openxmlformats-officedocument.presentationml.notesSlide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0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0" d="100"/>
          <a:sy n="90" d="100"/>
        </p:scale>
        <p:origin x="216" y="84"/>
      </p:cViewPr>
      <p:guideLst>
        <p:guide orient="horz" pos="220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2019/7/9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E374D-6E28-41D4-B529-E46F9BB5955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18" Type="http://schemas.openxmlformats.org/officeDocument/2006/relationships/image" Target="../media/image1.png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6" Type="http://schemas.openxmlformats.org/officeDocument/2006/relationships/tags" Target="../tags/tag22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tags" Target="../tags/tag21.xml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tags" Target="../tags/tag20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tags" Target="../tags/tag145.xml"/><Relationship Id="rId3" Type="http://schemas.openxmlformats.org/officeDocument/2006/relationships/tags" Target="../tags/tag140.xml"/><Relationship Id="rId7" Type="http://schemas.openxmlformats.org/officeDocument/2006/relationships/tags" Target="../tags/tag144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139.xml"/><Relationship Id="rId1" Type="http://schemas.openxmlformats.org/officeDocument/2006/relationships/tags" Target="../tags/tag138.xml"/><Relationship Id="rId6" Type="http://schemas.openxmlformats.org/officeDocument/2006/relationships/tags" Target="../tags/tag143.xml"/><Relationship Id="rId11" Type="http://schemas.openxmlformats.org/officeDocument/2006/relationships/tags" Target="../tags/tag148.xml"/><Relationship Id="rId5" Type="http://schemas.openxmlformats.org/officeDocument/2006/relationships/tags" Target="../tags/tag142.xml"/><Relationship Id="rId10" Type="http://schemas.openxmlformats.org/officeDocument/2006/relationships/tags" Target="../tags/tag147.xml"/><Relationship Id="rId4" Type="http://schemas.openxmlformats.org/officeDocument/2006/relationships/tags" Target="../tags/tag141.xml"/><Relationship Id="rId9" Type="http://schemas.openxmlformats.org/officeDocument/2006/relationships/tags" Target="../tags/tag146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156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51.xml"/><Relationship Id="rId7" Type="http://schemas.openxmlformats.org/officeDocument/2006/relationships/tags" Target="../tags/tag155.xml"/><Relationship Id="rId12" Type="http://schemas.openxmlformats.org/officeDocument/2006/relationships/tags" Target="../tags/tag160.xml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6" Type="http://schemas.openxmlformats.org/officeDocument/2006/relationships/tags" Target="../tags/tag154.xml"/><Relationship Id="rId11" Type="http://schemas.openxmlformats.org/officeDocument/2006/relationships/tags" Target="../tags/tag159.xml"/><Relationship Id="rId5" Type="http://schemas.openxmlformats.org/officeDocument/2006/relationships/tags" Target="../tags/tag153.xml"/><Relationship Id="rId10" Type="http://schemas.openxmlformats.org/officeDocument/2006/relationships/tags" Target="../tags/tag158.xml"/><Relationship Id="rId4" Type="http://schemas.openxmlformats.org/officeDocument/2006/relationships/tags" Target="../tags/tag152.xml"/><Relationship Id="rId9" Type="http://schemas.openxmlformats.org/officeDocument/2006/relationships/tags" Target="../tags/tag157.xml"/><Relationship Id="rId1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tags" Target="../tags/tag35.xml"/><Relationship Id="rId18" Type="http://schemas.openxmlformats.org/officeDocument/2006/relationships/tags" Target="../tags/tag40.xml"/><Relationship Id="rId3" Type="http://schemas.openxmlformats.org/officeDocument/2006/relationships/tags" Target="../tags/tag25.xml"/><Relationship Id="rId21" Type="http://schemas.openxmlformats.org/officeDocument/2006/relationships/tags" Target="../tags/tag43.xml"/><Relationship Id="rId7" Type="http://schemas.openxmlformats.org/officeDocument/2006/relationships/tags" Target="../tags/tag29.xml"/><Relationship Id="rId12" Type="http://schemas.openxmlformats.org/officeDocument/2006/relationships/tags" Target="../tags/tag34.xml"/><Relationship Id="rId17" Type="http://schemas.openxmlformats.org/officeDocument/2006/relationships/tags" Target="../tags/tag39.xml"/><Relationship Id="rId2" Type="http://schemas.openxmlformats.org/officeDocument/2006/relationships/tags" Target="../tags/tag24.xml"/><Relationship Id="rId16" Type="http://schemas.openxmlformats.org/officeDocument/2006/relationships/tags" Target="../tags/tag38.xml"/><Relationship Id="rId20" Type="http://schemas.openxmlformats.org/officeDocument/2006/relationships/tags" Target="../tags/tag42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tags" Target="../tags/tag33.xml"/><Relationship Id="rId24" Type="http://schemas.openxmlformats.org/officeDocument/2006/relationships/image" Target="../media/image2.png"/><Relationship Id="rId5" Type="http://schemas.openxmlformats.org/officeDocument/2006/relationships/tags" Target="../tags/tag27.xml"/><Relationship Id="rId15" Type="http://schemas.openxmlformats.org/officeDocument/2006/relationships/tags" Target="../tags/tag37.xml"/><Relationship Id="rId23" Type="http://schemas.openxmlformats.org/officeDocument/2006/relationships/slideMaster" Target="../slideMasters/slideMaster1.xml"/><Relationship Id="rId10" Type="http://schemas.openxmlformats.org/officeDocument/2006/relationships/tags" Target="../tags/tag32.xml"/><Relationship Id="rId19" Type="http://schemas.openxmlformats.org/officeDocument/2006/relationships/tags" Target="../tags/tag41.xml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tags" Target="../tags/tag36.xml"/><Relationship Id="rId22" Type="http://schemas.openxmlformats.org/officeDocument/2006/relationships/tags" Target="../tags/tag44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13" Type="http://schemas.openxmlformats.org/officeDocument/2006/relationships/tags" Target="../tags/tag57.xml"/><Relationship Id="rId18" Type="http://schemas.openxmlformats.org/officeDocument/2006/relationships/tags" Target="../tags/tag62.xml"/><Relationship Id="rId3" Type="http://schemas.openxmlformats.org/officeDocument/2006/relationships/tags" Target="../tags/tag47.xml"/><Relationship Id="rId21" Type="http://schemas.openxmlformats.org/officeDocument/2006/relationships/image" Target="../media/image1.png"/><Relationship Id="rId7" Type="http://schemas.openxmlformats.org/officeDocument/2006/relationships/tags" Target="../tags/tag51.xml"/><Relationship Id="rId12" Type="http://schemas.openxmlformats.org/officeDocument/2006/relationships/tags" Target="../tags/tag56.xml"/><Relationship Id="rId17" Type="http://schemas.openxmlformats.org/officeDocument/2006/relationships/tags" Target="../tags/tag61.xml"/><Relationship Id="rId2" Type="http://schemas.openxmlformats.org/officeDocument/2006/relationships/tags" Target="../tags/tag46.xml"/><Relationship Id="rId16" Type="http://schemas.openxmlformats.org/officeDocument/2006/relationships/tags" Target="../tags/tag60.xml"/><Relationship Id="rId20" Type="http://schemas.openxmlformats.org/officeDocument/2006/relationships/slideMaster" Target="../slideMasters/slideMaster1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11" Type="http://schemas.openxmlformats.org/officeDocument/2006/relationships/tags" Target="../tags/tag55.xml"/><Relationship Id="rId5" Type="http://schemas.openxmlformats.org/officeDocument/2006/relationships/tags" Target="../tags/tag49.xml"/><Relationship Id="rId15" Type="http://schemas.openxmlformats.org/officeDocument/2006/relationships/tags" Target="../tags/tag59.xml"/><Relationship Id="rId10" Type="http://schemas.openxmlformats.org/officeDocument/2006/relationships/tags" Target="../tags/tag54.xml"/><Relationship Id="rId19" Type="http://schemas.openxmlformats.org/officeDocument/2006/relationships/tags" Target="../tags/tag63.xml"/><Relationship Id="rId4" Type="http://schemas.openxmlformats.org/officeDocument/2006/relationships/tags" Target="../tags/tag48.xml"/><Relationship Id="rId9" Type="http://schemas.openxmlformats.org/officeDocument/2006/relationships/tags" Target="../tags/tag53.xml"/><Relationship Id="rId14" Type="http://schemas.openxmlformats.org/officeDocument/2006/relationships/tags" Target="../tags/tag58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71.xml"/><Relationship Id="rId13" Type="http://schemas.openxmlformats.org/officeDocument/2006/relationships/tags" Target="../tags/tag76.xml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12" Type="http://schemas.openxmlformats.org/officeDocument/2006/relationships/tags" Target="../tags/tag75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tags" Target="../tags/tag74.xml"/><Relationship Id="rId5" Type="http://schemas.openxmlformats.org/officeDocument/2006/relationships/tags" Target="../tags/tag68.xml"/><Relationship Id="rId10" Type="http://schemas.openxmlformats.org/officeDocument/2006/relationships/tags" Target="../tags/tag73.xml"/><Relationship Id="rId4" Type="http://schemas.openxmlformats.org/officeDocument/2006/relationships/tags" Target="../tags/tag67.xml"/><Relationship Id="rId9" Type="http://schemas.openxmlformats.org/officeDocument/2006/relationships/tags" Target="../tags/tag72.xml"/><Relationship Id="rId1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13" Type="http://schemas.openxmlformats.org/officeDocument/2006/relationships/tags" Target="../tags/tag89.xml"/><Relationship Id="rId3" Type="http://schemas.openxmlformats.org/officeDocument/2006/relationships/tags" Target="../tags/tag79.xml"/><Relationship Id="rId7" Type="http://schemas.openxmlformats.org/officeDocument/2006/relationships/tags" Target="../tags/tag83.xml"/><Relationship Id="rId12" Type="http://schemas.openxmlformats.org/officeDocument/2006/relationships/tags" Target="../tags/tag88.xml"/><Relationship Id="rId2" Type="http://schemas.openxmlformats.org/officeDocument/2006/relationships/tags" Target="../tags/tag78.xml"/><Relationship Id="rId16" Type="http://schemas.openxmlformats.org/officeDocument/2006/relationships/slideMaster" Target="../slideMasters/slideMaster1.xml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tags" Target="../tags/tag87.xml"/><Relationship Id="rId5" Type="http://schemas.openxmlformats.org/officeDocument/2006/relationships/tags" Target="../tags/tag81.xml"/><Relationship Id="rId15" Type="http://schemas.openxmlformats.org/officeDocument/2006/relationships/tags" Target="../tags/tag91.xml"/><Relationship Id="rId10" Type="http://schemas.openxmlformats.org/officeDocument/2006/relationships/tags" Target="../tags/tag86.xml"/><Relationship Id="rId4" Type="http://schemas.openxmlformats.org/officeDocument/2006/relationships/tags" Target="../tags/tag80.xml"/><Relationship Id="rId9" Type="http://schemas.openxmlformats.org/officeDocument/2006/relationships/tags" Target="../tags/tag85.xml"/><Relationship Id="rId14" Type="http://schemas.openxmlformats.org/officeDocument/2006/relationships/tags" Target="../tags/tag90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99.xml"/><Relationship Id="rId3" Type="http://schemas.openxmlformats.org/officeDocument/2006/relationships/tags" Target="../tags/tag94.xml"/><Relationship Id="rId7" Type="http://schemas.openxmlformats.org/officeDocument/2006/relationships/tags" Target="../tags/tag98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6" Type="http://schemas.openxmlformats.org/officeDocument/2006/relationships/tags" Target="../tags/tag97.xml"/><Relationship Id="rId11" Type="http://schemas.openxmlformats.org/officeDocument/2006/relationships/tags" Target="../tags/tag102.xml"/><Relationship Id="rId5" Type="http://schemas.openxmlformats.org/officeDocument/2006/relationships/tags" Target="../tags/tag96.xml"/><Relationship Id="rId10" Type="http://schemas.openxmlformats.org/officeDocument/2006/relationships/tags" Target="../tags/tag101.xml"/><Relationship Id="rId4" Type="http://schemas.openxmlformats.org/officeDocument/2006/relationships/tags" Target="../tags/tag95.xml"/><Relationship Id="rId9" Type="http://schemas.openxmlformats.org/officeDocument/2006/relationships/tags" Target="../tags/tag100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tags" Target="../tags/tag110.xml"/><Relationship Id="rId3" Type="http://schemas.openxmlformats.org/officeDocument/2006/relationships/tags" Target="../tags/tag105.xml"/><Relationship Id="rId7" Type="http://schemas.openxmlformats.org/officeDocument/2006/relationships/tags" Target="../tags/tag109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07.xml"/><Relationship Id="rId10" Type="http://schemas.openxmlformats.org/officeDocument/2006/relationships/tags" Target="../tags/tag112.xml"/><Relationship Id="rId4" Type="http://schemas.openxmlformats.org/officeDocument/2006/relationships/tags" Target="../tags/tag106.xml"/><Relationship Id="rId9" Type="http://schemas.openxmlformats.org/officeDocument/2006/relationships/tags" Target="../tags/tag11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120.xml"/><Relationship Id="rId13" Type="http://schemas.openxmlformats.org/officeDocument/2006/relationships/tags" Target="../tags/tag125.xml"/><Relationship Id="rId3" Type="http://schemas.openxmlformats.org/officeDocument/2006/relationships/tags" Target="../tags/tag115.xml"/><Relationship Id="rId7" Type="http://schemas.openxmlformats.org/officeDocument/2006/relationships/tags" Target="../tags/tag119.xml"/><Relationship Id="rId12" Type="http://schemas.openxmlformats.org/officeDocument/2006/relationships/tags" Target="../tags/tag124.xml"/><Relationship Id="rId2" Type="http://schemas.openxmlformats.org/officeDocument/2006/relationships/tags" Target="../tags/tag114.xml"/><Relationship Id="rId1" Type="http://schemas.openxmlformats.org/officeDocument/2006/relationships/tags" Target="../tags/tag113.xml"/><Relationship Id="rId6" Type="http://schemas.openxmlformats.org/officeDocument/2006/relationships/tags" Target="../tags/tag118.xml"/><Relationship Id="rId11" Type="http://schemas.openxmlformats.org/officeDocument/2006/relationships/tags" Target="../tags/tag123.xml"/><Relationship Id="rId5" Type="http://schemas.openxmlformats.org/officeDocument/2006/relationships/tags" Target="../tags/tag117.xml"/><Relationship Id="rId10" Type="http://schemas.openxmlformats.org/officeDocument/2006/relationships/tags" Target="../tags/tag122.xml"/><Relationship Id="rId4" Type="http://schemas.openxmlformats.org/officeDocument/2006/relationships/tags" Target="../tags/tag116.xml"/><Relationship Id="rId9" Type="http://schemas.openxmlformats.org/officeDocument/2006/relationships/tags" Target="../tags/tag121.xml"/><Relationship Id="rId1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133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128.xml"/><Relationship Id="rId7" Type="http://schemas.openxmlformats.org/officeDocument/2006/relationships/tags" Target="../tags/tag132.xml"/><Relationship Id="rId12" Type="http://schemas.openxmlformats.org/officeDocument/2006/relationships/tags" Target="../tags/tag137.xml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6" Type="http://schemas.openxmlformats.org/officeDocument/2006/relationships/tags" Target="../tags/tag131.xml"/><Relationship Id="rId11" Type="http://schemas.openxmlformats.org/officeDocument/2006/relationships/tags" Target="../tags/tag136.xml"/><Relationship Id="rId5" Type="http://schemas.openxmlformats.org/officeDocument/2006/relationships/tags" Target="../tags/tag130.xml"/><Relationship Id="rId10" Type="http://schemas.openxmlformats.org/officeDocument/2006/relationships/tags" Target="../tags/tag135.xml"/><Relationship Id="rId4" Type="http://schemas.openxmlformats.org/officeDocument/2006/relationships/tags" Target="../tags/tag129.xml"/><Relationship Id="rId9" Type="http://schemas.openxmlformats.org/officeDocument/2006/relationships/tags" Target="../tags/tag13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等腰三角形 10"/>
          <p:cNvSpPr/>
          <p:nvPr>
            <p:custDataLst>
              <p:tags r:id="rId1"/>
            </p:custDataLst>
          </p:nvPr>
        </p:nvSpPr>
        <p:spPr>
          <a:xfrm flipH="1">
            <a:off x="6834938" y="4281714"/>
            <a:ext cx="5357061" cy="257628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756" y="1799045"/>
            <a:ext cx="2731245" cy="5066215"/>
          </a:xfrm>
          <a:prstGeom prst="rect">
            <a:avLst/>
          </a:prstGeom>
        </p:spPr>
      </p:pic>
      <p:sp>
        <p:nvSpPr>
          <p:cNvPr id="7" name="直角三角形 6"/>
          <p:cNvSpPr/>
          <p:nvPr>
            <p:custDataLst>
              <p:tags r:id="rId3"/>
            </p:custDataLst>
          </p:nvPr>
        </p:nvSpPr>
        <p:spPr>
          <a:xfrm flipV="1">
            <a:off x="0" y="-1"/>
            <a:ext cx="3605934" cy="2731688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任意多边形: 形状 42"/>
          <p:cNvSpPr/>
          <p:nvPr>
            <p:custDataLst>
              <p:tags r:id="rId4"/>
            </p:custDataLst>
          </p:nvPr>
        </p:nvSpPr>
        <p:spPr>
          <a:xfrm rot="2783063" flipH="1">
            <a:off x="9331460" y="273444"/>
            <a:ext cx="115200" cy="7866000"/>
          </a:xfrm>
          <a:custGeom>
            <a:avLst/>
            <a:gdLst>
              <a:gd name="connsiteX0" fmla="*/ 114195 w 114195"/>
              <a:gd name="connsiteY0" fmla="*/ 0 h 7890428"/>
              <a:gd name="connsiteX1" fmla="*/ 0 w 114195"/>
              <a:gd name="connsiteY1" fmla="*/ 106626 h 7890428"/>
              <a:gd name="connsiteX2" fmla="*/ 0 w 114195"/>
              <a:gd name="connsiteY2" fmla="*/ 7768127 h 7890428"/>
              <a:gd name="connsiteX3" fmla="*/ 114195 w 114195"/>
              <a:gd name="connsiteY3" fmla="*/ 7890428 h 7890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95" h="7890428">
                <a:moveTo>
                  <a:pt x="114195" y="0"/>
                </a:moveTo>
                <a:lnTo>
                  <a:pt x="0" y="106626"/>
                </a:lnTo>
                <a:lnTo>
                  <a:pt x="0" y="7768127"/>
                </a:lnTo>
                <a:lnTo>
                  <a:pt x="114195" y="78904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>
            <p:custDataLst>
              <p:tags r:id="rId5"/>
            </p:custDataLst>
          </p:nvPr>
        </p:nvGrpSpPr>
        <p:grpSpPr>
          <a:xfrm rot="5400000">
            <a:off x="273308" y="1704895"/>
            <a:ext cx="1826437" cy="3037136"/>
            <a:chOff x="1712800" y="4635950"/>
            <a:chExt cx="1499948" cy="2494226"/>
          </a:xfrm>
        </p:grpSpPr>
        <p:sp>
          <p:nvSpPr>
            <p:cNvPr id="45" name="任意多边形: 形状 44"/>
            <p:cNvSpPr/>
            <p:nvPr>
              <p:custDataLst>
                <p:tags r:id="rId15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6" name="任意多边形: 形状 45"/>
            <p:cNvSpPr/>
            <p:nvPr>
              <p:custDataLst>
                <p:tags r:id="rId16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1" name="任意多边形: 形状 50"/>
          <p:cNvSpPr/>
          <p:nvPr>
            <p:custDataLst>
              <p:tags r:id="rId6"/>
            </p:custDataLst>
          </p:nvPr>
        </p:nvSpPr>
        <p:spPr>
          <a:xfrm rot="7561930">
            <a:off x="792716" y="1491972"/>
            <a:ext cx="139051" cy="2233595"/>
          </a:xfrm>
          <a:custGeom>
            <a:avLst/>
            <a:gdLst>
              <a:gd name="connsiteX0" fmla="*/ 0 w 139051"/>
              <a:gd name="connsiteY0" fmla="*/ 2233595 h 2233595"/>
              <a:gd name="connsiteX1" fmla="*/ 0 w 139051"/>
              <a:gd name="connsiteY1" fmla="*/ 0 h 2233595"/>
              <a:gd name="connsiteX2" fmla="*/ 139051 w 139051"/>
              <a:gd name="connsiteY2" fmla="*/ 45553 h 2233595"/>
              <a:gd name="connsiteX3" fmla="*/ 139051 w 139051"/>
              <a:gd name="connsiteY3" fmla="*/ 2132449 h 2233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051" h="2233595">
                <a:moveTo>
                  <a:pt x="0" y="2233595"/>
                </a:moveTo>
                <a:lnTo>
                  <a:pt x="0" y="0"/>
                </a:lnTo>
                <a:lnTo>
                  <a:pt x="139051" y="45553"/>
                </a:lnTo>
                <a:lnTo>
                  <a:pt x="139051" y="213244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3" name="任意多边形: 形状 52"/>
          <p:cNvSpPr/>
          <p:nvPr>
            <p:custDataLst>
              <p:tags r:id="rId7"/>
            </p:custDataLst>
          </p:nvPr>
        </p:nvSpPr>
        <p:spPr>
          <a:xfrm rot="3238070" flipH="1">
            <a:off x="772700" y="2731433"/>
            <a:ext cx="139051" cy="2184092"/>
          </a:xfrm>
          <a:custGeom>
            <a:avLst/>
            <a:gdLst>
              <a:gd name="connsiteX0" fmla="*/ 139051 w 139051"/>
              <a:gd name="connsiteY0" fmla="*/ 45553 h 2184092"/>
              <a:gd name="connsiteX1" fmla="*/ 0 w 139051"/>
              <a:gd name="connsiteY1" fmla="*/ 0 h 2184092"/>
              <a:gd name="connsiteX2" fmla="*/ 0 w 139051"/>
              <a:gd name="connsiteY2" fmla="*/ 2184092 h 2184092"/>
              <a:gd name="connsiteX3" fmla="*/ 139051 w 139051"/>
              <a:gd name="connsiteY3" fmla="*/ 2082946 h 2184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051" h="2184092">
                <a:moveTo>
                  <a:pt x="139051" y="45553"/>
                </a:moveTo>
                <a:lnTo>
                  <a:pt x="0" y="0"/>
                </a:lnTo>
                <a:lnTo>
                  <a:pt x="0" y="2184092"/>
                </a:lnTo>
                <a:lnTo>
                  <a:pt x="139051" y="208294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801" name="副标题 2"/>
          <p:cNvSpPr>
            <a:spLocks noGrp="1"/>
          </p:cNvSpPr>
          <p:nvPr>
            <p:ph type="subTitle" idx="1"/>
            <p:custDataLst>
              <p:tags r:id="rId8"/>
            </p:custDataLst>
          </p:nvPr>
        </p:nvSpPr>
        <p:spPr>
          <a:xfrm>
            <a:off x="3417469" y="3233168"/>
            <a:ext cx="5357061" cy="67576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  <p:custDataLst>
              <p:tags r:id="rId9"/>
            </p:custDataLst>
          </p:nvPr>
        </p:nvSpPr>
        <p:spPr>
          <a:xfrm>
            <a:off x="3417469" y="2188029"/>
            <a:ext cx="5357061" cy="984565"/>
          </a:xfrm>
        </p:spPr>
        <p:txBody>
          <a:bodyPr lIns="90000" tIns="46800" rIns="90000" bIns="46800" anchor="b">
            <a:normAutofit/>
          </a:bodyPr>
          <a:lstStyle>
            <a:lvl1pPr algn="l">
              <a:defRPr sz="4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  <p:custDataLst>
              <p:tags r:id="rId10"/>
            </p:custDataLst>
          </p:nvPr>
        </p:nvSpPr>
        <p:spPr>
          <a:xfrm>
            <a:off x="3417469" y="4275982"/>
            <a:ext cx="1893932" cy="52486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vert="horz" tIns="0" bIns="0" anchor="ctr">
            <a:normAutofit/>
          </a:bodyPr>
          <a:lstStyle>
            <a:lvl1pPr marL="0" indent="0" algn="l">
              <a:buNone/>
              <a:defRPr sz="2000" b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  <p:custDataLst>
              <p:tags r:id="rId11"/>
            </p:custDataLst>
          </p:nvPr>
        </p:nvSpPr>
        <p:spPr>
          <a:xfrm>
            <a:off x="3476461" y="4902268"/>
            <a:ext cx="1893932" cy="524863"/>
          </a:xfrm>
        </p:spPr>
        <p:txBody>
          <a:bodyPr vert="horz" anchor="ctr">
            <a:normAutofit/>
          </a:bodyPr>
          <a:lstStyle>
            <a:lvl1pPr marL="0" indent="0" algn="l">
              <a:buNone/>
              <a:defRPr sz="20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2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3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4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直角三角形 7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10" name="任意多边形: 形状 9"/>
            <p:cNvSpPr/>
            <p:nvPr>
              <p:custDataLst>
                <p:tags r:id="rId8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9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0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11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等腰三角形 6"/>
          <p:cNvSpPr/>
          <p:nvPr>
            <p:custDataLst>
              <p:tags r:id="rId1"/>
            </p:custDataLst>
          </p:nvPr>
        </p:nvSpPr>
        <p:spPr>
          <a:xfrm>
            <a:off x="2" y="4287154"/>
            <a:ext cx="5357061" cy="257628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4485"/>
            <a:ext cx="2731245" cy="5066215"/>
          </a:xfrm>
          <a:prstGeom prst="rect">
            <a:avLst/>
          </a:prstGeom>
        </p:spPr>
      </p:pic>
      <p:sp>
        <p:nvSpPr>
          <p:cNvPr id="16" name="任意多边形: 形状 15"/>
          <p:cNvSpPr/>
          <p:nvPr>
            <p:custDataLst>
              <p:tags r:id="rId3"/>
            </p:custDataLst>
          </p:nvPr>
        </p:nvSpPr>
        <p:spPr>
          <a:xfrm rot="18816937">
            <a:off x="2723812" y="288353"/>
            <a:ext cx="114195" cy="7820842"/>
          </a:xfrm>
          <a:custGeom>
            <a:avLst/>
            <a:gdLst>
              <a:gd name="connsiteX0" fmla="*/ 114195 w 114195"/>
              <a:gd name="connsiteY0" fmla="*/ 0 h 7820842"/>
              <a:gd name="connsiteX1" fmla="*/ 114195 w 114195"/>
              <a:gd name="connsiteY1" fmla="*/ 7820842 h 7820842"/>
              <a:gd name="connsiteX2" fmla="*/ 0 w 114195"/>
              <a:gd name="connsiteY2" fmla="*/ 7700991 h 7820842"/>
              <a:gd name="connsiteX3" fmla="*/ 0 w 114195"/>
              <a:gd name="connsiteY3" fmla="*/ 106626 h 782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95" h="7820842">
                <a:moveTo>
                  <a:pt x="114195" y="0"/>
                </a:moveTo>
                <a:lnTo>
                  <a:pt x="114195" y="7820842"/>
                </a:lnTo>
                <a:lnTo>
                  <a:pt x="0" y="7700991"/>
                </a:lnTo>
                <a:lnTo>
                  <a:pt x="0" y="1066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>
            <p:custDataLst>
              <p:tags r:id="rId4"/>
            </p:custDataLst>
          </p:nvPr>
        </p:nvGrpSpPr>
        <p:grpSpPr>
          <a:xfrm flipH="1" flipV="1">
            <a:off x="8804620" y="-283031"/>
            <a:ext cx="1499948" cy="2494226"/>
            <a:chOff x="1712800" y="4635950"/>
            <a:chExt cx="1499948" cy="2494226"/>
          </a:xfrm>
        </p:grpSpPr>
        <p:sp>
          <p:nvSpPr>
            <p:cNvPr id="18" name="任意多边形: 形状 17"/>
            <p:cNvSpPr/>
            <p:nvPr>
              <p:custDataLst>
                <p:tags r:id="rId11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>
              <p:custDataLst>
                <p:tags r:id="rId12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>
            <p:custDataLst>
              <p:tags r:id="rId5"/>
            </p:custDataLst>
          </p:nvPr>
        </p:nvSpPr>
        <p:spPr>
          <a:xfrm rot="3266646">
            <a:off x="7374284" y="1113743"/>
            <a:ext cx="1439231" cy="1175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>
            <p:custDataLst>
              <p:tags r:id="rId6"/>
            </p:custDataLst>
          </p:nvPr>
        </p:nvSpPr>
        <p:spPr>
          <a:xfrm rot="3266646">
            <a:off x="7419031" y="397499"/>
            <a:ext cx="1205704" cy="117549"/>
          </a:xfrm>
          <a:custGeom>
            <a:avLst/>
            <a:gdLst>
              <a:gd name="connsiteX0" fmla="*/ 0 w 1205704"/>
              <a:gd name="connsiteY0" fmla="*/ 117549 h 117549"/>
              <a:gd name="connsiteX1" fmla="*/ 84020 w 1205704"/>
              <a:gd name="connsiteY1" fmla="*/ 0 h 117549"/>
              <a:gd name="connsiteX2" fmla="*/ 1205704 w 1205704"/>
              <a:gd name="connsiteY2" fmla="*/ 0 h 117549"/>
              <a:gd name="connsiteX3" fmla="*/ 1205704 w 1205704"/>
              <a:gd name="connsiteY3" fmla="*/ 117549 h 117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5704" h="117549">
                <a:moveTo>
                  <a:pt x="0" y="117549"/>
                </a:moveTo>
                <a:lnTo>
                  <a:pt x="84020" y="0"/>
                </a:lnTo>
                <a:lnTo>
                  <a:pt x="1205704" y="0"/>
                </a:lnTo>
                <a:lnTo>
                  <a:pt x="1205704" y="11754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  <p:custDataLst>
              <p:tags r:id="rId7"/>
            </p:custDataLst>
          </p:nvPr>
        </p:nvSpPr>
        <p:spPr>
          <a:xfrm>
            <a:off x="5085759" y="2349886"/>
            <a:ext cx="5968684" cy="2158229"/>
          </a:xfrm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9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任意多边形: 形状 59"/>
          <p:cNvSpPr/>
          <p:nvPr>
            <p:custDataLst>
              <p:tags r:id="rId1"/>
            </p:custDataLst>
          </p:nvPr>
        </p:nvSpPr>
        <p:spPr>
          <a:xfrm rot="19013494" flipH="1" flipV="1">
            <a:off x="11817932" y="252489"/>
            <a:ext cx="46027" cy="1064490"/>
          </a:xfrm>
          <a:custGeom>
            <a:avLst/>
            <a:gdLst>
              <a:gd name="connsiteX0" fmla="*/ 114195 w 114195"/>
              <a:gd name="connsiteY0" fmla="*/ 0 h 2643673"/>
              <a:gd name="connsiteX1" fmla="*/ 114195 w 114195"/>
              <a:gd name="connsiteY1" fmla="*/ 2624992 h 2643673"/>
              <a:gd name="connsiteX2" fmla="*/ 0 w 114195"/>
              <a:gd name="connsiteY2" fmla="*/ 2643673 h 2643673"/>
              <a:gd name="connsiteX3" fmla="*/ 0 w 114195"/>
              <a:gd name="connsiteY3" fmla="*/ 122198 h 2643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95" h="2643673">
                <a:moveTo>
                  <a:pt x="114195" y="0"/>
                </a:moveTo>
                <a:lnTo>
                  <a:pt x="114195" y="2624992"/>
                </a:lnTo>
                <a:lnTo>
                  <a:pt x="0" y="2643673"/>
                </a:lnTo>
                <a:lnTo>
                  <a:pt x="0" y="1221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任意多边形: 形状 60"/>
          <p:cNvSpPr/>
          <p:nvPr>
            <p:custDataLst>
              <p:tags r:id="rId2"/>
            </p:custDataLst>
          </p:nvPr>
        </p:nvSpPr>
        <p:spPr>
          <a:xfrm rot="19013494" flipH="1" flipV="1">
            <a:off x="11861240" y="137307"/>
            <a:ext cx="46027" cy="937873"/>
          </a:xfrm>
          <a:custGeom>
            <a:avLst/>
            <a:gdLst>
              <a:gd name="connsiteX0" fmla="*/ 114195 w 114195"/>
              <a:gd name="connsiteY0" fmla="*/ 0 h 2329218"/>
              <a:gd name="connsiteX1" fmla="*/ 114195 w 114195"/>
              <a:gd name="connsiteY1" fmla="*/ 2319214 h 2329218"/>
              <a:gd name="connsiteX2" fmla="*/ 27813 w 114195"/>
              <a:gd name="connsiteY2" fmla="*/ 2329218 h 2329218"/>
              <a:gd name="connsiteX3" fmla="*/ 0 w 114195"/>
              <a:gd name="connsiteY3" fmla="*/ 2298791 h 2329218"/>
              <a:gd name="connsiteX4" fmla="*/ 0 w 114195"/>
              <a:gd name="connsiteY4" fmla="*/ 127736 h 2329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2329218">
                <a:moveTo>
                  <a:pt x="114195" y="0"/>
                </a:moveTo>
                <a:lnTo>
                  <a:pt x="114195" y="2319214"/>
                </a:lnTo>
                <a:lnTo>
                  <a:pt x="27813" y="2329218"/>
                </a:lnTo>
                <a:lnTo>
                  <a:pt x="0" y="2298791"/>
                </a:lnTo>
                <a:lnTo>
                  <a:pt x="0" y="1277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2" name="任意多边形: 形状 61"/>
          <p:cNvSpPr/>
          <p:nvPr>
            <p:custDataLst>
              <p:tags r:id="rId3"/>
            </p:custDataLst>
          </p:nvPr>
        </p:nvSpPr>
        <p:spPr>
          <a:xfrm rot="19013494" flipH="1" flipV="1">
            <a:off x="11905207" y="17806"/>
            <a:ext cx="46027" cy="818069"/>
          </a:xfrm>
          <a:custGeom>
            <a:avLst/>
            <a:gdLst>
              <a:gd name="connsiteX0" fmla="*/ 114195 w 114195"/>
              <a:gd name="connsiteY0" fmla="*/ 0 h 2031683"/>
              <a:gd name="connsiteX1" fmla="*/ 114195 w 114195"/>
              <a:gd name="connsiteY1" fmla="*/ 2015314 h 2031683"/>
              <a:gd name="connsiteX2" fmla="*/ 32998 w 114195"/>
              <a:gd name="connsiteY2" fmla="*/ 2031683 h 2031683"/>
              <a:gd name="connsiteX3" fmla="*/ 0 w 114195"/>
              <a:gd name="connsiteY3" fmla="*/ 1995216 h 2031683"/>
              <a:gd name="connsiteX4" fmla="*/ 0 w 114195"/>
              <a:gd name="connsiteY4" fmla="*/ 124974 h 2031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2031683">
                <a:moveTo>
                  <a:pt x="114195" y="0"/>
                </a:moveTo>
                <a:lnTo>
                  <a:pt x="114195" y="2015314"/>
                </a:lnTo>
                <a:lnTo>
                  <a:pt x="32998" y="2031683"/>
                </a:lnTo>
                <a:lnTo>
                  <a:pt x="0" y="1995216"/>
                </a:lnTo>
                <a:lnTo>
                  <a:pt x="0" y="12497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3" name="任意多边形: 形状 62"/>
          <p:cNvSpPr/>
          <p:nvPr>
            <p:custDataLst>
              <p:tags r:id="rId4"/>
            </p:custDataLst>
          </p:nvPr>
        </p:nvSpPr>
        <p:spPr>
          <a:xfrm rot="13114061" flipH="1" flipV="1">
            <a:off x="12063346" y="129771"/>
            <a:ext cx="46027" cy="384160"/>
          </a:xfrm>
          <a:custGeom>
            <a:avLst/>
            <a:gdLst>
              <a:gd name="connsiteX0" fmla="*/ 114195 w 114195"/>
              <a:gd name="connsiteY0" fmla="*/ 954066 h 954066"/>
              <a:gd name="connsiteX1" fmla="*/ 1169 w 114195"/>
              <a:gd name="connsiteY1" fmla="*/ 941812 h 954066"/>
              <a:gd name="connsiteX2" fmla="*/ 0 w 114195"/>
              <a:gd name="connsiteY2" fmla="*/ 940342 h 954066"/>
              <a:gd name="connsiteX3" fmla="*/ 0 w 114195"/>
              <a:gd name="connsiteY3" fmla="*/ 0 h 954066"/>
              <a:gd name="connsiteX4" fmla="*/ 114195 w 114195"/>
              <a:gd name="connsiteY4" fmla="*/ 143215 h 954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954066">
                <a:moveTo>
                  <a:pt x="114195" y="954066"/>
                </a:moveTo>
                <a:lnTo>
                  <a:pt x="1169" y="941812"/>
                </a:lnTo>
                <a:lnTo>
                  <a:pt x="0" y="940342"/>
                </a:lnTo>
                <a:lnTo>
                  <a:pt x="0" y="0"/>
                </a:lnTo>
                <a:lnTo>
                  <a:pt x="114195" y="1432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4" name="任意多边形: 形状 63"/>
          <p:cNvSpPr/>
          <p:nvPr>
            <p:custDataLst>
              <p:tags r:id="rId5"/>
            </p:custDataLst>
          </p:nvPr>
        </p:nvSpPr>
        <p:spPr>
          <a:xfrm rot="13114061" flipH="1" flipV="1">
            <a:off x="11984019" y="-71964"/>
            <a:ext cx="46027" cy="482698"/>
          </a:xfrm>
          <a:custGeom>
            <a:avLst/>
            <a:gdLst>
              <a:gd name="connsiteX0" fmla="*/ 114195 w 114195"/>
              <a:gd name="connsiteY0" fmla="*/ 1198786 h 1198786"/>
              <a:gd name="connsiteX1" fmla="*/ 1169 w 114195"/>
              <a:gd name="connsiteY1" fmla="*/ 1179710 h 1198786"/>
              <a:gd name="connsiteX2" fmla="*/ 0 w 114195"/>
              <a:gd name="connsiteY2" fmla="*/ 1177421 h 1198786"/>
              <a:gd name="connsiteX3" fmla="*/ 0 w 114195"/>
              <a:gd name="connsiteY3" fmla="*/ 91055 h 1198786"/>
              <a:gd name="connsiteX4" fmla="*/ 114195 w 114195"/>
              <a:gd name="connsiteY4" fmla="*/ 0 h 119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1198786">
                <a:moveTo>
                  <a:pt x="114195" y="1198786"/>
                </a:moveTo>
                <a:lnTo>
                  <a:pt x="1169" y="1179710"/>
                </a:lnTo>
                <a:lnTo>
                  <a:pt x="0" y="1177421"/>
                </a:lnTo>
                <a:lnTo>
                  <a:pt x="0" y="91055"/>
                </a:lnTo>
                <a:lnTo>
                  <a:pt x="1141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5" name="任意多边形: 形状 64"/>
          <p:cNvSpPr/>
          <p:nvPr>
            <p:custDataLst>
              <p:tags r:id="rId6"/>
            </p:custDataLst>
          </p:nvPr>
        </p:nvSpPr>
        <p:spPr>
          <a:xfrm rot="13114061" flipH="1" flipV="1">
            <a:off x="11830157" y="-56794"/>
            <a:ext cx="46027" cy="345251"/>
          </a:xfrm>
          <a:custGeom>
            <a:avLst/>
            <a:gdLst>
              <a:gd name="connsiteX0" fmla="*/ 114195 w 114195"/>
              <a:gd name="connsiteY0" fmla="*/ 857436 h 857436"/>
              <a:gd name="connsiteX1" fmla="*/ 1169 w 114195"/>
              <a:gd name="connsiteY1" fmla="*/ 838360 h 857436"/>
              <a:gd name="connsiteX2" fmla="*/ 0 w 114195"/>
              <a:gd name="connsiteY2" fmla="*/ 836071 h 857436"/>
              <a:gd name="connsiteX3" fmla="*/ 0 w 114195"/>
              <a:gd name="connsiteY3" fmla="*/ 91055 h 857436"/>
              <a:gd name="connsiteX4" fmla="*/ 114195 w 114195"/>
              <a:gd name="connsiteY4" fmla="*/ 0 h 857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857436">
                <a:moveTo>
                  <a:pt x="114195" y="857436"/>
                </a:moveTo>
                <a:lnTo>
                  <a:pt x="1169" y="838360"/>
                </a:lnTo>
                <a:lnTo>
                  <a:pt x="0" y="836071"/>
                </a:lnTo>
                <a:lnTo>
                  <a:pt x="0" y="91055"/>
                </a:lnTo>
                <a:lnTo>
                  <a:pt x="1141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>
            <p:custDataLst>
              <p:tags r:id="rId7"/>
            </p:custDataLst>
          </p:nvPr>
        </p:nvGrpSpPr>
        <p:grpSpPr>
          <a:xfrm flipH="1" flipV="1">
            <a:off x="10893309" y="-114400"/>
            <a:ext cx="604568" cy="1004314"/>
            <a:chOff x="1712800" y="4635950"/>
            <a:chExt cx="1499948" cy="2494226"/>
          </a:xfrm>
        </p:grpSpPr>
        <p:sp>
          <p:nvSpPr>
            <p:cNvPr id="70" name="任意多边形: 形状 69"/>
            <p:cNvSpPr/>
            <p:nvPr>
              <p:custDataLst>
                <p:tags r:id="rId21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: 形状 70"/>
            <p:cNvSpPr/>
            <p:nvPr>
              <p:custDataLst>
                <p:tags r:id="rId22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>
            <p:custDataLst>
              <p:tags r:id="rId8"/>
            </p:custDataLst>
          </p:nvPr>
        </p:nvGrpSpPr>
        <p:grpSpPr>
          <a:xfrm flipH="1" flipV="1">
            <a:off x="10545097" y="-117984"/>
            <a:ext cx="604568" cy="1004314"/>
            <a:chOff x="1712800" y="4635950"/>
            <a:chExt cx="1499948" cy="2494226"/>
          </a:xfrm>
        </p:grpSpPr>
        <p:sp>
          <p:nvSpPr>
            <p:cNvPr id="68" name="任意多边形: 形状 67"/>
            <p:cNvSpPr/>
            <p:nvPr>
              <p:custDataLst>
                <p:tags r:id="rId19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: 形状 68"/>
            <p:cNvSpPr/>
            <p:nvPr>
              <p:custDataLst>
                <p:tags r:id="rId20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55" name="任意多边形: 形状 54"/>
          <p:cNvSpPr/>
          <p:nvPr>
            <p:custDataLst>
              <p:tags r:id="rId9"/>
            </p:custDataLst>
          </p:nvPr>
        </p:nvSpPr>
        <p:spPr>
          <a:xfrm rot="8183063" flipH="1">
            <a:off x="376689" y="5708141"/>
            <a:ext cx="115200" cy="1380051"/>
          </a:xfrm>
          <a:custGeom>
            <a:avLst/>
            <a:gdLst>
              <a:gd name="connsiteX0" fmla="*/ 115200 w 115200"/>
              <a:gd name="connsiteY0" fmla="*/ 1380051 h 1380051"/>
              <a:gd name="connsiteX1" fmla="*/ 115200 w 115200"/>
              <a:gd name="connsiteY1" fmla="*/ 0 h 1380051"/>
              <a:gd name="connsiteX2" fmla="*/ 0 w 115200"/>
              <a:gd name="connsiteY2" fmla="*/ 109764 h 1380051"/>
              <a:gd name="connsiteX3" fmla="*/ 0 w 115200"/>
              <a:gd name="connsiteY3" fmla="*/ 1259145 h 1380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" h="1380051">
                <a:moveTo>
                  <a:pt x="115200" y="1380051"/>
                </a:moveTo>
                <a:lnTo>
                  <a:pt x="115200" y="0"/>
                </a:lnTo>
                <a:lnTo>
                  <a:pt x="0" y="109764"/>
                </a:lnTo>
                <a:lnTo>
                  <a:pt x="0" y="125914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7" name="任意多边形: 形状 56"/>
          <p:cNvSpPr/>
          <p:nvPr>
            <p:custDataLst>
              <p:tags r:id="rId10"/>
            </p:custDataLst>
          </p:nvPr>
        </p:nvSpPr>
        <p:spPr>
          <a:xfrm rot="8183063" flipH="1">
            <a:off x="130174" y="6324231"/>
            <a:ext cx="115200" cy="665322"/>
          </a:xfrm>
          <a:custGeom>
            <a:avLst/>
            <a:gdLst>
              <a:gd name="connsiteX0" fmla="*/ 115200 w 115200"/>
              <a:gd name="connsiteY0" fmla="*/ 665322 h 665322"/>
              <a:gd name="connsiteX1" fmla="*/ 115200 w 115200"/>
              <a:gd name="connsiteY1" fmla="*/ 0 h 665322"/>
              <a:gd name="connsiteX2" fmla="*/ 0 w 115200"/>
              <a:gd name="connsiteY2" fmla="*/ 109764 h 665322"/>
              <a:gd name="connsiteX3" fmla="*/ 0 w 115200"/>
              <a:gd name="connsiteY3" fmla="*/ 544417 h 665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200" h="665322">
                <a:moveTo>
                  <a:pt x="115200" y="665322"/>
                </a:moveTo>
                <a:lnTo>
                  <a:pt x="115200" y="0"/>
                </a:lnTo>
                <a:lnTo>
                  <a:pt x="0" y="109764"/>
                </a:lnTo>
                <a:lnTo>
                  <a:pt x="0" y="54441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8" name="直角三角形 57"/>
          <p:cNvSpPr/>
          <p:nvPr>
            <p:custDataLst>
              <p:tags r:id="rId11"/>
            </p:custDataLst>
          </p:nvPr>
        </p:nvSpPr>
        <p:spPr>
          <a:xfrm rot="10800000" flipV="1">
            <a:off x="10258924" y="5393591"/>
            <a:ext cx="1933075" cy="1464408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>
            <p:custDataLst>
              <p:tags r:id="rId12"/>
            </p:custDataLst>
          </p:nvPr>
        </p:nvSpPr>
        <p:spPr>
          <a:xfrm rot="10800000" flipH="1">
            <a:off x="0" y="1"/>
            <a:ext cx="1364260" cy="65609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7" name="图片 36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695555" cy="129019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15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/>
          <p:cNvSpPr/>
          <p:nvPr>
            <p:custDataLst>
              <p:tags r:id="rId1"/>
            </p:custDataLst>
          </p:nvPr>
        </p:nvSpPr>
        <p:spPr>
          <a:xfrm flipH="1" flipV="1">
            <a:off x="6834937" y="7260"/>
            <a:ext cx="5357061" cy="257628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755" y="0"/>
            <a:ext cx="2731245" cy="5066215"/>
          </a:xfrm>
          <a:prstGeom prst="rect">
            <a:avLst/>
          </a:prstGeom>
        </p:spPr>
      </p:pic>
      <p:sp>
        <p:nvSpPr>
          <p:cNvPr id="55" name="任意多边形: 形状 54"/>
          <p:cNvSpPr/>
          <p:nvPr>
            <p:custDataLst>
              <p:tags r:id="rId3"/>
            </p:custDataLst>
          </p:nvPr>
        </p:nvSpPr>
        <p:spPr>
          <a:xfrm rot="19013494">
            <a:off x="804537" y="3575330"/>
            <a:ext cx="114195" cy="2643673"/>
          </a:xfrm>
          <a:custGeom>
            <a:avLst/>
            <a:gdLst>
              <a:gd name="connsiteX0" fmla="*/ 114195 w 114195"/>
              <a:gd name="connsiteY0" fmla="*/ 0 h 2643673"/>
              <a:gd name="connsiteX1" fmla="*/ 114195 w 114195"/>
              <a:gd name="connsiteY1" fmla="*/ 2624992 h 2643673"/>
              <a:gd name="connsiteX2" fmla="*/ 0 w 114195"/>
              <a:gd name="connsiteY2" fmla="*/ 2643673 h 2643673"/>
              <a:gd name="connsiteX3" fmla="*/ 0 w 114195"/>
              <a:gd name="connsiteY3" fmla="*/ 122198 h 2643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195" h="2643673">
                <a:moveTo>
                  <a:pt x="114195" y="0"/>
                </a:moveTo>
                <a:lnTo>
                  <a:pt x="114195" y="2624992"/>
                </a:lnTo>
                <a:lnTo>
                  <a:pt x="0" y="2643673"/>
                </a:lnTo>
                <a:lnTo>
                  <a:pt x="0" y="1221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7" name="任意多边形: 形状 56"/>
          <p:cNvSpPr/>
          <p:nvPr>
            <p:custDataLst>
              <p:tags r:id="rId4"/>
            </p:custDataLst>
          </p:nvPr>
        </p:nvSpPr>
        <p:spPr>
          <a:xfrm rot="19013494">
            <a:off x="697090" y="4175840"/>
            <a:ext cx="114195" cy="2329218"/>
          </a:xfrm>
          <a:custGeom>
            <a:avLst/>
            <a:gdLst>
              <a:gd name="connsiteX0" fmla="*/ 114195 w 114195"/>
              <a:gd name="connsiteY0" fmla="*/ 0 h 2329218"/>
              <a:gd name="connsiteX1" fmla="*/ 114195 w 114195"/>
              <a:gd name="connsiteY1" fmla="*/ 2319214 h 2329218"/>
              <a:gd name="connsiteX2" fmla="*/ 27813 w 114195"/>
              <a:gd name="connsiteY2" fmla="*/ 2329218 h 2329218"/>
              <a:gd name="connsiteX3" fmla="*/ 0 w 114195"/>
              <a:gd name="connsiteY3" fmla="*/ 2298791 h 2329218"/>
              <a:gd name="connsiteX4" fmla="*/ 0 w 114195"/>
              <a:gd name="connsiteY4" fmla="*/ 127736 h 2329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2329218">
                <a:moveTo>
                  <a:pt x="114195" y="0"/>
                </a:moveTo>
                <a:lnTo>
                  <a:pt x="114195" y="2319214"/>
                </a:lnTo>
                <a:lnTo>
                  <a:pt x="27813" y="2329218"/>
                </a:lnTo>
                <a:lnTo>
                  <a:pt x="0" y="2298791"/>
                </a:lnTo>
                <a:lnTo>
                  <a:pt x="0" y="1277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: 形状 58"/>
          <p:cNvSpPr/>
          <p:nvPr>
            <p:custDataLst>
              <p:tags r:id="rId5"/>
            </p:custDataLst>
          </p:nvPr>
        </p:nvSpPr>
        <p:spPr>
          <a:xfrm rot="19013494">
            <a:off x="588009" y="4770157"/>
            <a:ext cx="114195" cy="2031683"/>
          </a:xfrm>
          <a:custGeom>
            <a:avLst/>
            <a:gdLst>
              <a:gd name="connsiteX0" fmla="*/ 114195 w 114195"/>
              <a:gd name="connsiteY0" fmla="*/ 0 h 2031683"/>
              <a:gd name="connsiteX1" fmla="*/ 114195 w 114195"/>
              <a:gd name="connsiteY1" fmla="*/ 2015314 h 2031683"/>
              <a:gd name="connsiteX2" fmla="*/ 32998 w 114195"/>
              <a:gd name="connsiteY2" fmla="*/ 2031683 h 2031683"/>
              <a:gd name="connsiteX3" fmla="*/ 0 w 114195"/>
              <a:gd name="connsiteY3" fmla="*/ 1995216 h 2031683"/>
              <a:gd name="connsiteX4" fmla="*/ 0 w 114195"/>
              <a:gd name="connsiteY4" fmla="*/ 124974 h 2031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2031683">
                <a:moveTo>
                  <a:pt x="114195" y="0"/>
                </a:moveTo>
                <a:lnTo>
                  <a:pt x="114195" y="2015314"/>
                </a:lnTo>
                <a:lnTo>
                  <a:pt x="32998" y="2031683"/>
                </a:lnTo>
                <a:lnTo>
                  <a:pt x="0" y="1995216"/>
                </a:lnTo>
                <a:lnTo>
                  <a:pt x="0" y="12497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任意多边形: 形状 33"/>
          <p:cNvSpPr/>
          <p:nvPr>
            <p:custDataLst>
              <p:tags r:id="rId6"/>
            </p:custDataLst>
          </p:nvPr>
        </p:nvSpPr>
        <p:spPr>
          <a:xfrm rot="13114061">
            <a:off x="195661" y="5569708"/>
            <a:ext cx="114195" cy="954066"/>
          </a:xfrm>
          <a:custGeom>
            <a:avLst/>
            <a:gdLst>
              <a:gd name="connsiteX0" fmla="*/ 114195 w 114195"/>
              <a:gd name="connsiteY0" fmla="*/ 954066 h 954066"/>
              <a:gd name="connsiteX1" fmla="*/ 1169 w 114195"/>
              <a:gd name="connsiteY1" fmla="*/ 941812 h 954066"/>
              <a:gd name="connsiteX2" fmla="*/ 0 w 114195"/>
              <a:gd name="connsiteY2" fmla="*/ 940342 h 954066"/>
              <a:gd name="connsiteX3" fmla="*/ 0 w 114195"/>
              <a:gd name="connsiteY3" fmla="*/ 0 h 954066"/>
              <a:gd name="connsiteX4" fmla="*/ 114195 w 114195"/>
              <a:gd name="connsiteY4" fmla="*/ 143215 h 954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954066">
                <a:moveTo>
                  <a:pt x="114195" y="954066"/>
                </a:moveTo>
                <a:lnTo>
                  <a:pt x="1169" y="941812"/>
                </a:lnTo>
                <a:lnTo>
                  <a:pt x="0" y="940342"/>
                </a:lnTo>
                <a:lnTo>
                  <a:pt x="0" y="0"/>
                </a:lnTo>
                <a:lnTo>
                  <a:pt x="114195" y="14321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任意多边形: 形状 36"/>
          <p:cNvSpPr/>
          <p:nvPr>
            <p:custDataLst>
              <p:tags r:id="rId7"/>
            </p:custDataLst>
          </p:nvPr>
        </p:nvSpPr>
        <p:spPr>
          <a:xfrm rot="13114061">
            <a:off x="392473" y="5826001"/>
            <a:ext cx="114195" cy="1198786"/>
          </a:xfrm>
          <a:custGeom>
            <a:avLst/>
            <a:gdLst>
              <a:gd name="connsiteX0" fmla="*/ 114195 w 114195"/>
              <a:gd name="connsiteY0" fmla="*/ 1198786 h 1198786"/>
              <a:gd name="connsiteX1" fmla="*/ 1169 w 114195"/>
              <a:gd name="connsiteY1" fmla="*/ 1179710 h 1198786"/>
              <a:gd name="connsiteX2" fmla="*/ 0 w 114195"/>
              <a:gd name="connsiteY2" fmla="*/ 1177421 h 1198786"/>
              <a:gd name="connsiteX3" fmla="*/ 0 w 114195"/>
              <a:gd name="connsiteY3" fmla="*/ 91055 h 1198786"/>
              <a:gd name="connsiteX4" fmla="*/ 114195 w 114195"/>
              <a:gd name="connsiteY4" fmla="*/ 0 h 119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1198786">
                <a:moveTo>
                  <a:pt x="114195" y="1198786"/>
                </a:moveTo>
                <a:lnTo>
                  <a:pt x="1169" y="1179710"/>
                </a:lnTo>
                <a:lnTo>
                  <a:pt x="0" y="1177421"/>
                </a:lnTo>
                <a:lnTo>
                  <a:pt x="0" y="91055"/>
                </a:lnTo>
                <a:lnTo>
                  <a:pt x="1141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0" name="任意多边形: 形状 39"/>
          <p:cNvSpPr/>
          <p:nvPr>
            <p:custDataLst>
              <p:tags r:id="rId8"/>
            </p:custDataLst>
          </p:nvPr>
        </p:nvSpPr>
        <p:spPr>
          <a:xfrm rot="13114061">
            <a:off x="774206" y="6129676"/>
            <a:ext cx="114195" cy="857436"/>
          </a:xfrm>
          <a:custGeom>
            <a:avLst/>
            <a:gdLst>
              <a:gd name="connsiteX0" fmla="*/ 114195 w 114195"/>
              <a:gd name="connsiteY0" fmla="*/ 857436 h 857436"/>
              <a:gd name="connsiteX1" fmla="*/ 1169 w 114195"/>
              <a:gd name="connsiteY1" fmla="*/ 838360 h 857436"/>
              <a:gd name="connsiteX2" fmla="*/ 0 w 114195"/>
              <a:gd name="connsiteY2" fmla="*/ 836071 h 857436"/>
              <a:gd name="connsiteX3" fmla="*/ 0 w 114195"/>
              <a:gd name="connsiteY3" fmla="*/ 91055 h 857436"/>
              <a:gd name="connsiteX4" fmla="*/ 114195 w 114195"/>
              <a:gd name="connsiteY4" fmla="*/ 0 h 857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95" h="857436">
                <a:moveTo>
                  <a:pt x="114195" y="857436"/>
                </a:moveTo>
                <a:lnTo>
                  <a:pt x="1169" y="838360"/>
                </a:lnTo>
                <a:lnTo>
                  <a:pt x="0" y="836071"/>
                </a:lnTo>
                <a:lnTo>
                  <a:pt x="0" y="91055"/>
                </a:lnTo>
                <a:lnTo>
                  <a:pt x="1141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0" name="组合 59"/>
          <p:cNvGrpSpPr/>
          <p:nvPr>
            <p:custDataLst>
              <p:tags r:id="rId9"/>
            </p:custDataLst>
          </p:nvPr>
        </p:nvGrpSpPr>
        <p:grpSpPr>
          <a:xfrm>
            <a:off x="1712800" y="4635950"/>
            <a:ext cx="1499948" cy="2494226"/>
            <a:chOff x="1712800" y="4635950"/>
            <a:chExt cx="1499948" cy="2494226"/>
          </a:xfrm>
        </p:grpSpPr>
        <p:sp>
          <p:nvSpPr>
            <p:cNvPr id="45" name="任意多边形: 形状 44"/>
            <p:cNvSpPr/>
            <p:nvPr>
              <p:custDataLst>
                <p:tags r:id="rId18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9" name="任意多边形: 形状 48"/>
            <p:cNvSpPr/>
            <p:nvPr>
              <p:custDataLst>
                <p:tags r:id="rId19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>
            <p:custDataLst>
              <p:tags r:id="rId10"/>
            </p:custDataLst>
          </p:nvPr>
        </p:nvGrpSpPr>
        <p:grpSpPr>
          <a:xfrm>
            <a:off x="2576721" y="4644851"/>
            <a:ext cx="1499948" cy="2494226"/>
            <a:chOff x="1712800" y="4635950"/>
            <a:chExt cx="1499948" cy="2494226"/>
          </a:xfrm>
        </p:grpSpPr>
        <p:sp>
          <p:nvSpPr>
            <p:cNvPr id="62" name="任意多边形: 形状 61"/>
            <p:cNvSpPr/>
            <p:nvPr>
              <p:custDataLst>
                <p:tags r:id="rId16"/>
              </p:custDataLst>
            </p:nvPr>
          </p:nvSpPr>
          <p:spPr>
            <a:xfrm rot="2161930">
              <a:off x="1712800" y="4635950"/>
              <a:ext cx="114195" cy="2494226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3" name="任意多边形: 形状 62"/>
            <p:cNvSpPr/>
            <p:nvPr>
              <p:custDataLst>
                <p:tags r:id="rId17"/>
              </p:custDataLst>
            </p:nvPr>
          </p:nvSpPr>
          <p:spPr>
            <a:xfrm rot="19438070" flipH="1">
              <a:off x="3098553" y="4672715"/>
              <a:ext cx="114195" cy="2453574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0" name="标题 1"/>
          <p:cNvSpPr>
            <a:spLocks noGrp="1"/>
          </p:cNvSpPr>
          <p:nvPr>
            <p:ph type="title" hasCustomPrompt="1"/>
            <p:custDataLst>
              <p:tags r:id="rId11"/>
            </p:custDataLst>
          </p:nvPr>
        </p:nvSpPr>
        <p:spPr>
          <a:xfrm>
            <a:off x="3923470" y="2590806"/>
            <a:ext cx="5621060" cy="1082219"/>
          </a:xfrm>
        </p:spPr>
        <p:txBody>
          <a:bodyPr anchor="b">
            <a:normAutofit/>
          </a:bodyPr>
          <a:lstStyle>
            <a:lvl1pPr algn="l">
              <a:defRPr sz="4800" b="1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21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3923470" y="3781884"/>
            <a:ext cx="5621060" cy="71285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1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12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/>
            <p:cNvSpPr/>
            <p:nvPr>
              <p:custDataLst>
                <p:tags r:id="rId13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直角三角形 16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直角三角形 17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20" name="任意多边形: 形状 19"/>
            <p:cNvSpPr/>
            <p:nvPr>
              <p:custDataLst>
                <p:tags r:id="rId12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: 形状 20"/>
            <p:cNvSpPr/>
            <p:nvPr>
              <p:custDataLst>
                <p:tags r:id="rId13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: 形状 21"/>
            <p:cNvSpPr/>
            <p:nvPr>
              <p:custDataLst>
                <p:tags r:id="rId14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: 形状 22"/>
            <p:cNvSpPr/>
            <p:nvPr>
              <p:custDataLst>
                <p:tags r:id="rId15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7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8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直角三角形 5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直角三角形 6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9" name="任意多边形: 形状 8"/>
            <p:cNvSpPr/>
            <p:nvPr>
              <p:custDataLst>
                <p:tags r:id="rId8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/>
            <p:cNvSpPr/>
            <p:nvPr>
              <p:custDataLst>
                <p:tags r:id="rId9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1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直角三角形 5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8" name="任意多边形: 形状 7"/>
            <p:cNvSpPr/>
            <p:nvPr>
              <p:custDataLst>
                <p:tags r:id="rId7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: 形状 8"/>
            <p:cNvSpPr/>
            <p:nvPr>
              <p:custDataLst>
                <p:tags r:id="rId8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/>
            <p:cNvSpPr/>
            <p:nvPr>
              <p:custDataLst>
                <p:tags r:id="rId9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直角三角形 8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1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12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/>
            <p:cNvSpPr/>
            <p:nvPr>
              <p:custDataLst>
                <p:tags r:id="rId13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6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9EFD9D74-47D9-4702-A33C-335B63B48DBF}" type="datetimeFigureOut">
              <a:rPr lang="zh-CN" altLang="en-US" smtClean="0"/>
              <a:t>2019/7/9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角三角形 6"/>
          <p:cNvSpPr/>
          <p:nvPr>
            <p:custDataLst>
              <p:tags r:id="rId1"/>
            </p:custDataLst>
          </p:nvPr>
        </p:nvSpPr>
        <p:spPr>
          <a:xfrm flipV="1">
            <a:off x="-5476" y="0"/>
            <a:ext cx="2162619" cy="16383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直角三角形 7"/>
          <p:cNvSpPr/>
          <p:nvPr>
            <p:custDataLst>
              <p:tags r:id="rId2"/>
            </p:custDataLst>
          </p:nvPr>
        </p:nvSpPr>
        <p:spPr>
          <a:xfrm flipV="1">
            <a:off x="-5475" y="0"/>
            <a:ext cx="1891425" cy="1432856"/>
          </a:xfrm>
          <a:prstGeom prst="rt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>
            <p:custDataLst>
              <p:tags r:id="rId3"/>
            </p:custDataLst>
          </p:nvPr>
        </p:nvGrpSpPr>
        <p:grpSpPr>
          <a:xfrm flipH="1">
            <a:off x="10989113" y="5676900"/>
            <a:ext cx="1359016" cy="817267"/>
            <a:chOff x="-179642" y="1211796"/>
            <a:chExt cx="1593073" cy="958022"/>
          </a:xfrm>
        </p:grpSpPr>
        <p:sp>
          <p:nvSpPr>
            <p:cNvPr id="10" name="任意多边形: 形状 9"/>
            <p:cNvSpPr/>
            <p:nvPr>
              <p:custDataLst>
                <p:tags r:id="rId9"/>
              </p:custDataLst>
            </p:nvPr>
          </p:nvSpPr>
          <p:spPr>
            <a:xfrm rot="7561930">
              <a:off x="580426" y="451728"/>
              <a:ext cx="72937" cy="1593073"/>
            </a:xfrm>
            <a:custGeom>
              <a:avLst/>
              <a:gdLst>
                <a:gd name="connsiteX0" fmla="*/ 0 w 114195"/>
                <a:gd name="connsiteY0" fmla="*/ 0 h 2494226"/>
                <a:gd name="connsiteX1" fmla="*/ 114195 w 114195"/>
                <a:gd name="connsiteY1" fmla="*/ 37410 h 2494226"/>
                <a:gd name="connsiteX2" fmla="*/ 114195 w 114195"/>
                <a:gd name="connsiteY2" fmla="*/ 2411160 h 2494226"/>
                <a:gd name="connsiteX3" fmla="*/ 0 w 114195"/>
                <a:gd name="connsiteY3" fmla="*/ 2494226 h 2494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94226">
                  <a:moveTo>
                    <a:pt x="0" y="0"/>
                  </a:moveTo>
                  <a:lnTo>
                    <a:pt x="114195" y="37410"/>
                  </a:lnTo>
                  <a:lnTo>
                    <a:pt x="114195" y="2411160"/>
                  </a:lnTo>
                  <a:lnTo>
                    <a:pt x="0" y="24942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10"/>
              </p:custDataLst>
            </p:nvPr>
          </p:nvSpPr>
          <p:spPr>
            <a:xfrm rot="3238070" flipH="1">
              <a:off x="569926" y="1349796"/>
              <a:ext cx="72937" cy="1567108"/>
            </a:xfrm>
            <a:custGeom>
              <a:avLst/>
              <a:gdLst>
                <a:gd name="connsiteX0" fmla="*/ 0 w 114195"/>
                <a:gd name="connsiteY0" fmla="*/ 0 h 2453574"/>
                <a:gd name="connsiteX1" fmla="*/ 0 w 114195"/>
                <a:gd name="connsiteY1" fmla="*/ 2453574 h 2453574"/>
                <a:gd name="connsiteX2" fmla="*/ 114195 w 114195"/>
                <a:gd name="connsiteY2" fmla="*/ 2370508 h 2453574"/>
                <a:gd name="connsiteX3" fmla="*/ 114195 w 114195"/>
                <a:gd name="connsiteY3" fmla="*/ 37410 h 245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195" h="2453574">
                  <a:moveTo>
                    <a:pt x="0" y="0"/>
                  </a:moveTo>
                  <a:lnTo>
                    <a:pt x="0" y="2453574"/>
                  </a:lnTo>
                  <a:lnTo>
                    <a:pt x="114195" y="2370508"/>
                  </a:lnTo>
                  <a:lnTo>
                    <a:pt x="114195" y="374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11"/>
              </p:custDataLst>
            </p:nvPr>
          </p:nvSpPr>
          <p:spPr>
            <a:xfrm rot="7561930">
              <a:off x="410329" y="782586"/>
              <a:ext cx="72937" cy="1171590"/>
            </a:xfrm>
            <a:custGeom>
              <a:avLst/>
              <a:gdLst>
                <a:gd name="connsiteX0" fmla="*/ 0 w 139051"/>
                <a:gd name="connsiteY0" fmla="*/ 2233595 h 2233595"/>
                <a:gd name="connsiteX1" fmla="*/ 0 w 139051"/>
                <a:gd name="connsiteY1" fmla="*/ 0 h 2233595"/>
                <a:gd name="connsiteX2" fmla="*/ 139051 w 139051"/>
                <a:gd name="connsiteY2" fmla="*/ 45553 h 2233595"/>
                <a:gd name="connsiteX3" fmla="*/ 139051 w 139051"/>
                <a:gd name="connsiteY3" fmla="*/ 2132449 h 2233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233595">
                  <a:moveTo>
                    <a:pt x="0" y="2233595"/>
                  </a:moveTo>
                  <a:lnTo>
                    <a:pt x="0" y="0"/>
                  </a:lnTo>
                  <a:lnTo>
                    <a:pt x="139051" y="45553"/>
                  </a:lnTo>
                  <a:lnTo>
                    <a:pt x="139051" y="213244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12"/>
              </p:custDataLst>
            </p:nvPr>
          </p:nvSpPr>
          <p:spPr>
            <a:xfrm rot="3238070" flipH="1">
              <a:off x="399830" y="1432722"/>
              <a:ext cx="72937" cy="1145625"/>
            </a:xfrm>
            <a:custGeom>
              <a:avLst/>
              <a:gdLst>
                <a:gd name="connsiteX0" fmla="*/ 139051 w 139051"/>
                <a:gd name="connsiteY0" fmla="*/ 45553 h 2184092"/>
                <a:gd name="connsiteX1" fmla="*/ 0 w 139051"/>
                <a:gd name="connsiteY1" fmla="*/ 0 h 2184092"/>
                <a:gd name="connsiteX2" fmla="*/ 0 w 139051"/>
                <a:gd name="connsiteY2" fmla="*/ 2184092 h 2184092"/>
                <a:gd name="connsiteX3" fmla="*/ 139051 w 139051"/>
                <a:gd name="connsiteY3" fmla="*/ 2082946 h 2184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051" h="2184092">
                  <a:moveTo>
                    <a:pt x="139051" y="45553"/>
                  </a:moveTo>
                  <a:lnTo>
                    <a:pt x="0" y="0"/>
                  </a:lnTo>
                  <a:lnTo>
                    <a:pt x="0" y="2184092"/>
                  </a:lnTo>
                  <a:lnTo>
                    <a:pt x="139051" y="20829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4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5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90000" tIns="46800" rIns="90000" bIns="46800" rtlCol="0" anchor="t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0000" tIns="46800" rIns="90000" bIns="4680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2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" Type="http://schemas.openxmlformats.org/officeDocument/2006/relationships/themeOverride" Target="../theme/themeOverr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64.xml"/><Relationship Id="rId4" Type="http://schemas.openxmlformats.org/officeDocument/2006/relationships/tags" Target="../tags/tag16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72.xml"/><Relationship Id="rId13" Type="http://schemas.openxmlformats.org/officeDocument/2006/relationships/tags" Target="../tags/tag177.xml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12" Type="http://schemas.openxmlformats.org/officeDocument/2006/relationships/tags" Target="../tags/tag176.xml"/><Relationship Id="rId17" Type="http://schemas.openxmlformats.org/officeDocument/2006/relationships/notesSlide" Target="../notesSlides/notesSlide1.xml"/><Relationship Id="rId2" Type="http://schemas.openxmlformats.org/officeDocument/2006/relationships/tags" Target="../tags/tag166.xml"/><Relationship Id="rId16" Type="http://schemas.openxmlformats.org/officeDocument/2006/relationships/slideLayout" Target="../slideLayouts/slideLayout6.xml"/><Relationship Id="rId1" Type="http://schemas.openxmlformats.org/officeDocument/2006/relationships/tags" Target="../tags/tag165.xml"/><Relationship Id="rId6" Type="http://schemas.openxmlformats.org/officeDocument/2006/relationships/tags" Target="../tags/tag170.xml"/><Relationship Id="rId11" Type="http://schemas.openxmlformats.org/officeDocument/2006/relationships/tags" Target="../tags/tag175.xml"/><Relationship Id="rId5" Type="http://schemas.openxmlformats.org/officeDocument/2006/relationships/tags" Target="../tags/tag169.xml"/><Relationship Id="rId15" Type="http://schemas.openxmlformats.org/officeDocument/2006/relationships/tags" Target="../tags/tag179.xml"/><Relationship Id="rId10" Type="http://schemas.openxmlformats.org/officeDocument/2006/relationships/tags" Target="../tags/tag174.xml"/><Relationship Id="rId4" Type="http://schemas.openxmlformats.org/officeDocument/2006/relationships/tags" Target="../tags/tag168.xml"/><Relationship Id="rId9" Type="http://schemas.openxmlformats.org/officeDocument/2006/relationships/tags" Target="../tags/tag173.xml"/><Relationship Id="rId14" Type="http://schemas.openxmlformats.org/officeDocument/2006/relationships/tags" Target="../tags/tag178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media" Target="../media/media1.mp4"/><Relationship Id="rId13" Type="http://schemas.openxmlformats.org/officeDocument/2006/relationships/tags" Target="../tags/tag190.xml"/><Relationship Id="rId3" Type="http://schemas.openxmlformats.org/officeDocument/2006/relationships/tags" Target="../tags/tag182.xml"/><Relationship Id="rId7" Type="http://schemas.openxmlformats.org/officeDocument/2006/relationships/tags" Target="../tags/tag186.xml"/><Relationship Id="rId12" Type="http://schemas.openxmlformats.org/officeDocument/2006/relationships/tags" Target="../tags/tag189.xml"/><Relationship Id="rId2" Type="http://schemas.openxmlformats.org/officeDocument/2006/relationships/tags" Target="../tags/tag181.xml"/><Relationship Id="rId1" Type="http://schemas.openxmlformats.org/officeDocument/2006/relationships/tags" Target="../tags/tag180.xml"/><Relationship Id="rId6" Type="http://schemas.openxmlformats.org/officeDocument/2006/relationships/tags" Target="../tags/tag185.xml"/><Relationship Id="rId11" Type="http://schemas.openxmlformats.org/officeDocument/2006/relationships/tags" Target="../tags/tag188.xml"/><Relationship Id="rId5" Type="http://schemas.openxmlformats.org/officeDocument/2006/relationships/tags" Target="../tags/tag184.xml"/><Relationship Id="rId15" Type="http://schemas.openxmlformats.org/officeDocument/2006/relationships/image" Target="../media/image4.png"/><Relationship Id="rId10" Type="http://schemas.openxmlformats.org/officeDocument/2006/relationships/tags" Target="../tags/tag187.xml"/><Relationship Id="rId4" Type="http://schemas.openxmlformats.org/officeDocument/2006/relationships/tags" Target="../tags/tag183.xml"/><Relationship Id="rId9" Type="http://schemas.openxmlformats.org/officeDocument/2006/relationships/video" Target="../media/media1.mp4"/><Relationship Id="rId1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media" Target="file:///D:\Android\codes\MiniDouYin\SVID_20190709_100135_1.mp4" TargetMode="External"/><Relationship Id="rId13" Type="http://schemas.openxmlformats.org/officeDocument/2006/relationships/tags" Target="../tags/tag201.xml"/><Relationship Id="rId3" Type="http://schemas.openxmlformats.org/officeDocument/2006/relationships/tags" Target="../tags/tag193.xml"/><Relationship Id="rId7" Type="http://schemas.openxmlformats.org/officeDocument/2006/relationships/tags" Target="../tags/tag197.xml"/><Relationship Id="rId12" Type="http://schemas.openxmlformats.org/officeDocument/2006/relationships/tags" Target="../tags/tag200.xml"/><Relationship Id="rId2" Type="http://schemas.openxmlformats.org/officeDocument/2006/relationships/tags" Target="../tags/tag192.xml"/><Relationship Id="rId1" Type="http://schemas.openxmlformats.org/officeDocument/2006/relationships/tags" Target="../tags/tag191.xml"/><Relationship Id="rId6" Type="http://schemas.openxmlformats.org/officeDocument/2006/relationships/tags" Target="../tags/tag196.xml"/><Relationship Id="rId11" Type="http://schemas.openxmlformats.org/officeDocument/2006/relationships/tags" Target="../tags/tag199.xml"/><Relationship Id="rId5" Type="http://schemas.openxmlformats.org/officeDocument/2006/relationships/tags" Target="../tags/tag195.xml"/><Relationship Id="rId15" Type="http://schemas.openxmlformats.org/officeDocument/2006/relationships/image" Target="../media/image5.png"/><Relationship Id="rId10" Type="http://schemas.openxmlformats.org/officeDocument/2006/relationships/tags" Target="../tags/tag198.xml"/><Relationship Id="rId4" Type="http://schemas.openxmlformats.org/officeDocument/2006/relationships/tags" Target="../tags/tag194.xml"/><Relationship Id="rId9" Type="http://schemas.openxmlformats.org/officeDocument/2006/relationships/video" Target="file:///D:\Android\codes\MiniDouYin\SVID_20190709_100135_1.mp4" TargetMode="External"/><Relationship Id="rId1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media" Target="file:///D:\Android\codes\MiniDouYin\SVID_20190709_101057_1.mp4" TargetMode="External"/><Relationship Id="rId13" Type="http://schemas.openxmlformats.org/officeDocument/2006/relationships/tags" Target="../tags/tag212.xml"/><Relationship Id="rId3" Type="http://schemas.openxmlformats.org/officeDocument/2006/relationships/tags" Target="../tags/tag204.xml"/><Relationship Id="rId7" Type="http://schemas.openxmlformats.org/officeDocument/2006/relationships/tags" Target="../tags/tag208.xml"/><Relationship Id="rId12" Type="http://schemas.openxmlformats.org/officeDocument/2006/relationships/tags" Target="../tags/tag211.xml"/><Relationship Id="rId2" Type="http://schemas.openxmlformats.org/officeDocument/2006/relationships/tags" Target="../tags/tag203.xml"/><Relationship Id="rId16" Type="http://schemas.openxmlformats.org/officeDocument/2006/relationships/image" Target="../media/image6.png"/><Relationship Id="rId1" Type="http://schemas.openxmlformats.org/officeDocument/2006/relationships/tags" Target="../tags/tag202.xml"/><Relationship Id="rId6" Type="http://schemas.openxmlformats.org/officeDocument/2006/relationships/tags" Target="../tags/tag207.xml"/><Relationship Id="rId11" Type="http://schemas.openxmlformats.org/officeDocument/2006/relationships/tags" Target="../tags/tag210.xml"/><Relationship Id="rId5" Type="http://schemas.openxmlformats.org/officeDocument/2006/relationships/tags" Target="../tags/tag206.xml"/><Relationship Id="rId15" Type="http://schemas.openxmlformats.org/officeDocument/2006/relationships/notesSlide" Target="../notesSlides/notesSlide2.xml"/><Relationship Id="rId10" Type="http://schemas.openxmlformats.org/officeDocument/2006/relationships/tags" Target="../tags/tag209.xml"/><Relationship Id="rId4" Type="http://schemas.openxmlformats.org/officeDocument/2006/relationships/tags" Target="../tags/tag205.xml"/><Relationship Id="rId9" Type="http://schemas.openxmlformats.org/officeDocument/2006/relationships/video" Target="file:///D:\Android\codes\MiniDouYin\SVID_20190709_101057_1.mp4" TargetMode="External"/><Relationship Id="rId1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media" Target="file:///D:\Android\codes\MiniDouYin\SVID_20190709_103056_1.mp4" TargetMode="External"/><Relationship Id="rId13" Type="http://schemas.openxmlformats.org/officeDocument/2006/relationships/tags" Target="../tags/tag223.xml"/><Relationship Id="rId3" Type="http://schemas.openxmlformats.org/officeDocument/2006/relationships/tags" Target="../tags/tag215.xml"/><Relationship Id="rId7" Type="http://schemas.openxmlformats.org/officeDocument/2006/relationships/tags" Target="../tags/tag219.xml"/><Relationship Id="rId12" Type="http://schemas.openxmlformats.org/officeDocument/2006/relationships/tags" Target="../tags/tag222.xml"/><Relationship Id="rId2" Type="http://schemas.openxmlformats.org/officeDocument/2006/relationships/tags" Target="../tags/tag214.xml"/><Relationship Id="rId16" Type="http://schemas.openxmlformats.org/officeDocument/2006/relationships/image" Target="../media/image7.png"/><Relationship Id="rId1" Type="http://schemas.openxmlformats.org/officeDocument/2006/relationships/tags" Target="../tags/tag213.xml"/><Relationship Id="rId6" Type="http://schemas.openxmlformats.org/officeDocument/2006/relationships/tags" Target="../tags/tag218.xml"/><Relationship Id="rId11" Type="http://schemas.openxmlformats.org/officeDocument/2006/relationships/tags" Target="../tags/tag221.xml"/><Relationship Id="rId5" Type="http://schemas.openxmlformats.org/officeDocument/2006/relationships/tags" Target="../tags/tag217.xml"/><Relationship Id="rId15" Type="http://schemas.openxmlformats.org/officeDocument/2006/relationships/notesSlide" Target="../notesSlides/notesSlide3.xml"/><Relationship Id="rId10" Type="http://schemas.openxmlformats.org/officeDocument/2006/relationships/tags" Target="../tags/tag220.xml"/><Relationship Id="rId4" Type="http://schemas.openxmlformats.org/officeDocument/2006/relationships/tags" Target="../tags/tag216.xml"/><Relationship Id="rId9" Type="http://schemas.openxmlformats.org/officeDocument/2006/relationships/video" Target="file:///D:\Android\codes\MiniDouYin\SVID_20190709_103056_1.mp4" TargetMode="External"/><Relationship Id="rId1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dirty="0"/>
              <a:t>迷你抖音</a:t>
            </a:r>
            <a:r>
              <a:rPr lang="en-US" altLang="zh-CN" dirty="0"/>
              <a:t>app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  <p:custDataLst>
              <p:tags r:id="rId4"/>
            </p:custDataLst>
          </p:nvPr>
        </p:nvSpPr>
        <p:spPr/>
        <p:txBody>
          <a:bodyPr>
            <a:normAutofit fontScale="87500" lnSpcReduction="20000"/>
          </a:bodyPr>
          <a:lstStyle/>
          <a:p>
            <a:r>
              <a:rPr lang="zh-CN" altLang="en-US" dirty="0"/>
              <a:t>李逸伦、何雨峰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  <p:custDataLst>
              <p:tags r:id="rId5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2019</a:t>
            </a:r>
            <a:r>
              <a:rPr lang="zh-CN" altLang="en-US" dirty="0"/>
              <a:t>年</a:t>
            </a:r>
            <a:r>
              <a:rPr lang="en-US" altLang="zh-CN" dirty="0"/>
              <a:t>7</a:t>
            </a:r>
            <a:r>
              <a:rPr lang="zh-CN" altLang="en-US" dirty="0"/>
              <a:t>月</a:t>
            </a:r>
            <a:r>
              <a:rPr lang="en-US" altLang="zh-CN" dirty="0"/>
              <a:t>9</a:t>
            </a:r>
            <a:r>
              <a:rPr lang="zh-CN" altLang="en-US" dirty="0"/>
              <a:t>日</a:t>
            </a: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>
            <p:custDataLst>
              <p:tags r:id="rId2"/>
            </p:custDataLst>
          </p:nvPr>
        </p:nvSpPr>
        <p:spPr>
          <a:xfrm>
            <a:off x="1285240" y="2178848"/>
            <a:ext cx="305415" cy="256124"/>
          </a:xfrm>
          <a:prstGeom prst="rect">
            <a:avLst/>
          </a:prstGeom>
          <a:noFill/>
        </p:spPr>
        <p:txBody>
          <a:bodyPr wrap="none" lIns="0" tIns="0" rIns="0" bIns="0">
            <a:prstTxWarp prst="textPlain">
              <a:avLst/>
            </a:prstTxWarp>
            <a:normAutofit fontScale="87500" lnSpcReduction="10000"/>
          </a:bodyPr>
          <a:lstStyle/>
          <a:p>
            <a:r>
              <a:rPr lang="en-US" sz="2000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01.</a:t>
            </a: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 bwMode="auto">
          <a:xfrm>
            <a:off x="1645239" y="2106298"/>
            <a:ext cx="4186349" cy="401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 fontScale="975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charset="-122"/>
              </a:rPr>
              <a:t>首页浏览</a:t>
            </a:r>
          </a:p>
        </p:txBody>
      </p:sp>
      <p:sp>
        <p:nvSpPr>
          <p:cNvPr id="26" name="文本框 25"/>
          <p:cNvSpPr txBox="1"/>
          <p:nvPr>
            <p:custDataLst>
              <p:tags r:id="rId4"/>
            </p:custDataLst>
          </p:nvPr>
        </p:nvSpPr>
        <p:spPr>
          <a:xfrm>
            <a:off x="1285240" y="2926908"/>
            <a:ext cx="305415" cy="256124"/>
          </a:xfrm>
          <a:prstGeom prst="rect">
            <a:avLst/>
          </a:prstGeom>
          <a:noFill/>
        </p:spPr>
        <p:txBody>
          <a:bodyPr wrap="none" lIns="0" tIns="0" rIns="0" bIns="0">
            <a:prstTxWarp prst="textPlain">
              <a:avLst/>
            </a:prstTxWarp>
            <a:normAutofit fontScale="87500" lnSpcReduction="10000"/>
          </a:bodyPr>
          <a:lstStyle/>
          <a:p>
            <a:r>
              <a:rPr lang="en-US" sz="2000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02.</a:t>
            </a:r>
          </a:p>
        </p:txBody>
      </p:sp>
      <p:sp>
        <p:nvSpPr>
          <p:cNvPr id="27" name="矩形 26"/>
          <p:cNvSpPr/>
          <p:nvPr>
            <p:custDataLst>
              <p:tags r:id="rId5"/>
            </p:custDataLst>
          </p:nvPr>
        </p:nvSpPr>
        <p:spPr bwMode="auto">
          <a:xfrm>
            <a:off x="1645239" y="2854358"/>
            <a:ext cx="4186349" cy="401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 fontScale="975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charset="-122"/>
              </a:rPr>
              <a:t>上传记录浏览</a:t>
            </a:r>
          </a:p>
        </p:txBody>
      </p:sp>
      <p:cxnSp>
        <p:nvCxnSpPr>
          <p:cNvPr id="28" name="直接连接符 27"/>
          <p:cNvCxnSpPr/>
          <p:nvPr>
            <p:custDataLst>
              <p:tags r:id="rId6"/>
            </p:custDataLst>
          </p:nvPr>
        </p:nvCxnSpPr>
        <p:spPr>
          <a:xfrm>
            <a:off x="1285240" y="2760950"/>
            <a:ext cx="454634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>
            <p:custDataLst>
              <p:tags r:id="rId7"/>
            </p:custDataLst>
          </p:nvPr>
        </p:nvSpPr>
        <p:spPr>
          <a:xfrm>
            <a:off x="1285240" y="3674968"/>
            <a:ext cx="305415" cy="256124"/>
          </a:xfrm>
          <a:prstGeom prst="rect">
            <a:avLst/>
          </a:prstGeom>
          <a:noFill/>
        </p:spPr>
        <p:txBody>
          <a:bodyPr wrap="none" lIns="0" tIns="0" rIns="0" bIns="0">
            <a:prstTxWarp prst="textPlain">
              <a:avLst/>
            </a:prstTxWarp>
            <a:normAutofit fontScale="87500" lnSpcReduction="10000"/>
          </a:bodyPr>
          <a:lstStyle/>
          <a:p>
            <a:r>
              <a:rPr lang="en-US" sz="2000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03.</a:t>
            </a:r>
          </a:p>
        </p:txBody>
      </p:sp>
      <p:sp>
        <p:nvSpPr>
          <p:cNvPr id="31" name="矩形 30"/>
          <p:cNvSpPr/>
          <p:nvPr>
            <p:custDataLst>
              <p:tags r:id="rId8"/>
            </p:custDataLst>
          </p:nvPr>
        </p:nvSpPr>
        <p:spPr bwMode="auto">
          <a:xfrm>
            <a:off x="1645239" y="3602418"/>
            <a:ext cx="4186349" cy="401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 fontScale="975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charset="-122"/>
              </a:rPr>
              <a:t>登录为上传者</a:t>
            </a:r>
          </a:p>
        </p:txBody>
      </p:sp>
      <p:cxnSp>
        <p:nvCxnSpPr>
          <p:cNvPr id="32" name="直接连接符 31"/>
          <p:cNvCxnSpPr/>
          <p:nvPr>
            <p:custDataLst>
              <p:tags r:id="rId9"/>
            </p:custDataLst>
          </p:nvPr>
        </p:nvCxnSpPr>
        <p:spPr>
          <a:xfrm>
            <a:off x="1285240" y="3509010"/>
            <a:ext cx="454634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>
            <p:custDataLst>
              <p:tags r:id="rId10"/>
            </p:custDataLst>
          </p:nvPr>
        </p:nvSpPr>
        <p:spPr>
          <a:xfrm>
            <a:off x="1285240" y="4423028"/>
            <a:ext cx="305415" cy="256124"/>
          </a:xfrm>
          <a:prstGeom prst="rect">
            <a:avLst/>
          </a:prstGeom>
          <a:noFill/>
        </p:spPr>
        <p:txBody>
          <a:bodyPr wrap="none" lIns="0" tIns="0" rIns="0" bIns="0">
            <a:prstTxWarp prst="textPlain">
              <a:avLst/>
            </a:prstTxWarp>
            <a:normAutofit fontScale="87500" lnSpcReduction="10000"/>
          </a:bodyPr>
          <a:lstStyle/>
          <a:p>
            <a:r>
              <a:rPr lang="en-US" sz="2000" dirty="0">
                <a:solidFill>
                  <a:schemeClr val="accen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04.</a:t>
            </a:r>
          </a:p>
        </p:txBody>
      </p:sp>
      <p:sp>
        <p:nvSpPr>
          <p:cNvPr id="35" name="矩形 34"/>
          <p:cNvSpPr/>
          <p:nvPr>
            <p:custDataLst>
              <p:tags r:id="rId11"/>
            </p:custDataLst>
          </p:nvPr>
        </p:nvSpPr>
        <p:spPr bwMode="auto">
          <a:xfrm>
            <a:off x="1645239" y="4350478"/>
            <a:ext cx="4186349" cy="401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ctr" anchorCtr="0">
            <a:normAutofit fontScale="97500"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2000" dirty="0">
                <a:latin typeface="Arial" panose="020B0604020202020204" pitchFamily="34" charset="0"/>
                <a:ea typeface="微软雅黑" panose="020B0503020204020204" charset="-122"/>
              </a:rPr>
              <a:t>视频上传</a:t>
            </a:r>
          </a:p>
        </p:txBody>
      </p:sp>
      <p:cxnSp>
        <p:nvCxnSpPr>
          <p:cNvPr id="36" name="直接连接符 35"/>
          <p:cNvCxnSpPr/>
          <p:nvPr>
            <p:custDataLst>
              <p:tags r:id="rId12"/>
            </p:custDataLst>
          </p:nvPr>
        </p:nvCxnSpPr>
        <p:spPr>
          <a:xfrm>
            <a:off x="1285240" y="4257070"/>
            <a:ext cx="454634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等腰三角形 44"/>
          <p:cNvSpPr/>
          <p:nvPr>
            <p:custDataLst>
              <p:tags r:id="rId13"/>
            </p:custDataLst>
          </p:nvPr>
        </p:nvSpPr>
        <p:spPr>
          <a:xfrm>
            <a:off x="6704748" y="1527736"/>
            <a:ext cx="4411127" cy="3802528"/>
          </a:xfrm>
          <a:prstGeom prst="triangl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等腰三角形 45"/>
          <p:cNvSpPr/>
          <p:nvPr>
            <p:custDataLst>
              <p:tags r:id="rId14"/>
            </p:custDataLst>
          </p:nvPr>
        </p:nvSpPr>
        <p:spPr>
          <a:xfrm>
            <a:off x="7963312" y="3123394"/>
            <a:ext cx="1902966" cy="1640490"/>
          </a:xfrm>
          <a:prstGeom prst="triangle">
            <a:avLst/>
          </a:prstGeom>
          <a:solidFill>
            <a:schemeClr val="bg1">
              <a:alpha val="70000"/>
            </a:schemeClr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b">
            <a:normAutofit/>
          </a:bodyPr>
          <a:lstStyle/>
          <a:p>
            <a:pPr algn="ctr">
              <a:lnSpc>
                <a:spcPct val="150000"/>
              </a:lnSpc>
              <a:spcBef>
                <a:spcPts val="800"/>
              </a:spcBef>
            </a:pPr>
            <a:endParaRPr i="1" dirty="0">
              <a:solidFill>
                <a:schemeClr val="tx1"/>
              </a:solidFill>
            </a:endParaRPr>
          </a:p>
        </p:txBody>
      </p:sp>
      <p:sp>
        <p:nvSpPr>
          <p:cNvPr id="47" name="文本框 46"/>
          <p:cNvSpPr txBox="1"/>
          <p:nvPr>
            <p:custDataLst>
              <p:tags r:id="rId15"/>
            </p:custDataLst>
          </p:nvPr>
        </p:nvSpPr>
        <p:spPr>
          <a:xfrm>
            <a:off x="8351520" y="4013832"/>
            <a:ext cx="1126550" cy="528546"/>
          </a:xfrm>
          <a:prstGeom prst="rect">
            <a:avLst/>
          </a:prstGeom>
          <a:noFill/>
        </p:spPr>
        <p:txBody>
          <a:bodyPr wrap="none" lIns="90000" tIns="46800" rIns="90000" bIns="46800" rtlCol="0" anchor="ctr" anchorCtr="0">
            <a:normAutofit fontScale="90000" lnSpcReduction="10000"/>
          </a:bodyPr>
          <a:lstStyle/>
          <a:p>
            <a:pPr algn="ctr"/>
            <a:r>
              <a:rPr lang="zh-CN" altLang="en-US" sz="3200" dirty="0">
                <a:latin typeface="Arial" panose="020B0604020202020204" pitchFamily="34" charset="0"/>
                <a:ea typeface="汉仪旗黑-85S" panose="00020600040101010101" pitchFamily="18" charset="-122"/>
              </a:rPr>
              <a:t>目录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>
            <a:off x="5038235" y="1363318"/>
            <a:ext cx="2116800" cy="4233600"/>
            <a:chOff x="5037600" y="1359318"/>
            <a:chExt cx="2116800" cy="4233600"/>
          </a:xfrm>
        </p:grpSpPr>
        <p:sp>
          <p:nvSpPr>
            <p:cNvPr id="7" name="矩形: 圆角 6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 w="101600">
              <a:solidFill>
                <a:sysClr val="windowText" lastClr="000000">
                  <a:lumMod val="75000"/>
                  <a:lumOff val="25000"/>
                </a:sysClr>
              </a:solidFill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7664640" y="3609984"/>
            <a:ext cx="2736428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点击封面加载视频</a:t>
            </a:r>
          </a:p>
        </p:txBody>
      </p:sp>
      <p:grpSp>
        <p:nvGrpSpPr>
          <p:cNvPr id="25" name="组合 24"/>
          <p:cNvGrpSpPr/>
          <p:nvPr>
            <p:custDataLst>
              <p:tags r:id="rId5"/>
            </p:custDataLst>
          </p:nvPr>
        </p:nvGrpSpPr>
        <p:grpSpPr>
          <a:xfrm>
            <a:off x="11378484" y="636755"/>
            <a:ext cx="203545" cy="74612"/>
            <a:chOff x="9839643" y="910585"/>
            <a:chExt cx="203545" cy="74612"/>
          </a:xfrm>
        </p:grpSpPr>
        <p:cxnSp>
          <p:nvCxnSpPr>
            <p:cNvPr id="26" name="直接连接符 25"/>
            <p:cNvCxnSpPr/>
            <p:nvPr>
              <p:custDataLst>
                <p:tags r:id="rId10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  <p:cxnSp>
          <p:nvCxnSpPr>
            <p:cNvPr id="27" name="直接连接符 26"/>
            <p:cNvCxnSpPr/>
            <p:nvPr>
              <p:custDataLst>
                <p:tags r:id="rId11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</p:grp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>
          <a:xfrm>
            <a:off x="546471" y="484522"/>
            <a:ext cx="1676400" cy="4108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altLang="zh-CN" sz="1600" b="1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2019 / </a:t>
            </a:r>
            <a:r>
              <a:rPr lang="en-US" altLang="zh-CN" sz="1200" dirty="0">
                <a:solidFill>
                  <a:sysClr val="windowText" lastClr="000000">
                    <a:lumMod val="85000"/>
                    <a:lumOff val="15000"/>
                    <a:alpha val="50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2018</a:t>
            </a:r>
            <a:endParaRPr lang="zh-CN" altLang="en-US" sz="1200" dirty="0">
              <a:solidFill>
                <a:sysClr val="windowText" lastClr="000000">
                  <a:lumMod val="85000"/>
                  <a:lumOff val="15000"/>
                  <a:alpha val="50000"/>
                </a:sys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1701097" y="2844329"/>
            <a:ext cx="273642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滑动浏览封面</a:t>
            </a:r>
          </a:p>
        </p:txBody>
      </p:sp>
      <p:pic>
        <p:nvPicPr>
          <p:cNvPr id="4" name="SVID_20190709_095547_1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078095" y="1562735"/>
            <a:ext cx="2032000" cy="38620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91285" y="3609975"/>
            <a:ext cx="22898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/>
              <a:t>进入</a:t>
            </a:r>
            <a:r>
              <a:rPr lang="en-US" altLang="zh-CN" sz="1200" dirty="0" err="1"/>
              <a:t>gateWay</a:t>
            </a:r>
            <a:r>
              <a:rPr lang="zh-CN" altLang="en-US" sz="1200" dirty="0"/>
              <a:t>后</a:t>
            </a:r>
          </a:p>
          <a:p>
            <a:pPr algn="r"/>
            <a:r>
              <a:rPr lang="zh-CN" altLang="en-US" sz="1200" dirty="0"/>
              <a:t>开启</a:t>
            </a:r>
            <a:r>
              <a:rPr lang="en-US" altLang="zh-CN" sz="1200" dirty="0" err="1"/>
              <a:t>intentSevice</a:t>
            </a:r>
            <a:r>
              <a:rPr lang="zh-CN" altLang="en-US" sz="1200" dirty="0"/>
              <a:t>拉取网上</a:t>
            </a:r>
            <a:r>
              <a:rPr lang="en-US" altLang="zh-CN" sz="1200" dirty="0"/>
              <a:t>Feed</a:t>
            </a:r>
          </a:p>
          <a:p>
            <a:pPr algn="r"/>
            <a:r>
              <a:rPr lang="zh-CN" altLang="en-US" sz="1200" dirty="0"/>
              <a:t>并更新本地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。</a:t>
            </a:r>
          </a:p>
          <a:p>
            <a:pPr algn="r"/>
            <a:r>
              <a:rPr lang="zh-CN" altLang="en-US" sz="1200" dirty="0"/>
              <a:t>进入</a:t>
            </a:r>
            <a:r>
              <a:rPr lang="en-US" altLang="zh-CN" sz="1200" dirty="0" err="1"/>
              <a:t>MainActivity</a:t>
            </a:r>
            <a:endParaRPr lang="en-US" altLang="zh-CN" sz="1200" dirty="0"/>
          </a:p>
          <a:p>
            <a:pPr algn="r"/>
            <a:r>
              <a:rPr lang="zh-CN" altLang="en-US" sz="1200" dirty="0"/>
              <a:t>替换为</a:t>
            </a:r>
            <a:r>
              <a:rPr lang="en-US" altLang="zh-CN" sz="1200" dirty="0" err="1"/>
              <a:t>VideoFragment</a:t>
            </a:r>
            <a:endParaRPr lang="en-US" altLang="zh-CN" sz="1200" dirty="0"/>
          </a:p>
          <a:p>
            <a:pPr algn="r"/>
            <a:r>
              <a:rPr lang="zh-CN" altLang="en-US" sz="1200" dirty="0"/>
              <a:t>其内部用</a:t>
            </a:r>
            <a:r>
              <a:rPr lang="en-US" altLang="zh-CN" sz="1200" dirty="0" err="1"/>
              <a:t>fragment+viewpager</a:t>
            </a:r>
            <a:endParaRPr lang="zh-CN" altLang="en-US" sz="1200" dirty="0"/>
          </a:p>
        </p:txBody>
      </p:sp>
      <p:sp>
        <p:nvSpPr>
          <p:cNvPr id="8" name="文本框 7"/>
          <p:cNvSpPr txBox="1"/>
          <p:nvPr/>
        </p:nvSpPr>
        <p:spPr>
          <a:xfrm>
            <a:off x="8110855" y="2166620"/>
            <a:ext cx="2289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采用</a:t>
            </a:r>
            <a:r>
              <a:rPr lang="en-US" altLang="zh-CN" sz="1200" dirty="0" err="1"/>
              <a:t>mediaplayer+surfaceView</a:t>
            </a:r>
            <a:r>
              <a:rPr lang="zh-CN" altLang="en-US" sz="1200" dirty="0"/>
              <a:t>进行视频加载，</a:t>
            </a:r>
            <a:r>
              <a:rPr lang="en-US" altLang="zh-CN" sz="1200" dirty="0" err="1"/>
              <a:t>uri</a:t>
            </a:r>
            <a:r>
              <a:rPr lang="zh-CN" altLang="en-US" sz="1200" dirty="0"/>
              <a:t>从本地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获取，加载过程放在一个</a:t>
            </a:r>
            <a:r>
              <a:rPr lang="en-US" altLang="zh-CN" sz="1200" dirty="0" err="1"/>
              <a:t>ThreadPool</a:t>
            </a:r>
            <a:r>
              <a:rPr lang="zh-CN" altLang="en-US" sz="1200" dirty="0"/>
              <a:t>里异步进行。增加了封面淡出效果。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>
            <a:off x="5038235" y="1363318"/>
            <a:ext cx="2116800" cy="4233600"/>
            <a:chOff x="5037600" y="1359318"/>
            <a:chExt cx="2116800" cy="4233600"/>
          </a:xfrm>
        </p:grpSpPr>
        <p:sp>
          <p:nvSpPr>
            <p:cNvPr id="7" name="矩形: 圆角 6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 w="101600">
              <a:solidFill>
                <a:sysClr val="windowText" lastClr="000000">
                  <a:lumMod val="75000"/>
                  <a:lumOff val="25000"/>
                </a:sysClr>
              </a:solidFill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7664640" y="3609984"/>
            <a:ext cx="2736428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点击进入上传者门户</a:t>
            </a:r>
          </a:p>
        </p:txBody>
      </p:sp>
      <p:grpSp>
        <p:nvGrpSpPr>
          <p:cNvPr id="25" name="组合 24"/>
          <p:cNvGrpSpPr/>
          <p:nvPr>
            <p:custDataLst>
              <p:tags r:id="rId5"/>
            </p:custDataLst>
          </p:nvPr>
        </p:nvGrpSpPr>
        <p:grpSpPr>
          <a:xfrm>
            <a:off x="11378484" y="636755"/>
            <a:ext cx="203545" cy="74612"/>
            <a:chOff x="9839643" y="910585"/>
            <a:chExt cx="203545" cy="74612"/>
          </a:xfrm>
        </p:grpSpPr>
        <p:cxnSp>
          <p:nvCxnSpPr>
            <p:cNvPr id="26" name="直接连接符 25"/>
            <p:cNvCxnSpPr/>
            <p:nvPr>
              <p:custDataLst>
                <p:tags r:id="rId10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  <p:cxnSp>
          <p:nvCxnSpPr>
            <p:cNvPr id="27" name="直接连接符 26"/>
            <p:cNvCxnSpPr/>
            <p:nvPr>
              <p:custDataLst>
                <p:tags r:id="rId11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</p:grp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>
          <a:xfrm>
            <a:off x="546471" y="484522"/>
            <a:ext cx="1676400" cy="4108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altLang="zh-CN" sz="1600" b="1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2019 / </a:t>
            </a:r>
            <a:r>
              <a:rPr lang="en-US" altLang="zh-CN" sz="1200" dirty="0">
                <a:solidFill>
                  <a:sysClr val="windowText" lastClr="000000">
                    <a:lumMod val="85000"/>
                    <a:lumOff val="15000"/>
                    <a:alpha val="50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2018</a:t>
            </a:r>
            <a:endParaRPr lang="zh-CN" altLang="en-US" sz="1200" dirty="0">
              <a:solidFill>
                <a:sysClr val="windowText" lastClr="000000">
                  <a:lumMod val="85000"/>
                  <a:lumOff val="15000"/>
                  <a:alpha val="50000"/>
                </a:sys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1701097" y="2844329"/>
            <a:ext cx="273642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下滑浏览上传记录</a:t>
            </a:r>
          </a:p>
        </p:txBody>
      </p:sp>
      <p:pic>
        <p:nvPicPr>
          <p:cNvPr id="4" name="SVID_20190709_095547_1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link="rId8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078730" y="1577975"/>
            <a:ext cx="2042160" cy="382651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391285" y="3609975"/>
            <a:ext cx="22898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/>
              <a:t>在本地的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有拉取上传记录，如果需要更新，可以点击右上角按钮，它用</a:t>
            </a:r>
            <a:r>
              <a:rPr lang="en-US" altLang="zh-CN" sz="1200" dirty="0" err="1"/>
              <a:t>intentService</a:t>
            </a:r>
            <a:r>
              <a:rPr lang="zh-CN" altLang="en-US" sz="1200" dirty="0"/>
              <a:t>拉取网上数据并且更新本地</a:t>
            </a:r>
            <a:r>
              <a:rPr lang="en-US" altLang="zh-CN" sz="1200" dirty="0" err="1"/>
              <a:t>db</a:t>
            </a:r>
            <a:endParaRPr lang="en-US" altLang="zh-CN" sz="1200" dirty="0"/>
          </a:p>
        </p:txBody>
      </p:sp>
      <p:sp>
        <p:nvSpPr>
          <p:cNvPr id="8" name="文本框 7"/>
          <p:cNvSpPr txBox="1"/>
          <p:nvPr/>
        </p:nvSpPr>
        <p:spPr>
          <a:xfrm>
            <a:off x="8110855" y="2166620"/>
            <a:ext cx="228981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点击进入每个上传者的门户，数据从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中拉取，通过</a:t>
            </a:r>
            <a:r>
              <a:rPr lang="en-US" altLang="zh-CN" sz="1200" dirty="0" err="1"/>
              <a:t>recyclerView</a:t>
            </a:r>
            <a:r>
              <a:rPr lang="zh-CN" altLang="en-US" sz="1200" dirty="0"/>
              <a:t>预览封面图片，点击图片观看视频。</a:t>
            </a:r>
            <a:r>
              <a:rPr lang="en-US" altLang="zh-CN" sz="1200" dirty="0"/>
              <a:t>(</a:t>
            </a:r>
            <a:r>
              <a:rPr lang="zh-CN" altLang="en-US" sz="1200" dirty="0"/>
              <a:t>可以以此人身份上传视频</a:t>
            </a:r>
            <a:r>
              <a:rPr lang="en-US" altLang="zh-CN" sz="1200" dirty="0"/>
              <a:t>)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>
            <a:off x="5038235" y="1363318"/>
            <a:ext cx="2116800" cy="4233600"/>
            <a:chOff x="5037600" y="1359318"/>
            <a:chExt cx="2116800" cy="4233600"/>
          </a:xfrm>
        </p:grpSpPr>
        <p:sp>
          <p:nvSpPr>
            <p:cNvPr id="7" name="矩形: 圆角 6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 w="101600">
              <a:solidFill>
                <a:sysClr val="windowText" lastClr="000000">
                  <a:lumMod val="75000"/>
                  <a:lumOff val="25000"/>
                </a:sysClr>
              </a:solidFill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7664640" y="3609984"/>
            <a:ext cx="2736428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点击封面进行播放</a:t>
            </a:r>
          </a:p>
        </p:txBody>
      </p:sp>
      <p:grpSp>
        <p:nvGrpSpPr>
          <p:cNvPr id="25" name="组合 24"/>
          <p:cNvGrpSpPr/>
          <p:nvPr>
            <p:custDataLst>
              <p:tags r:id="rId5"/>
            </p:custDataLst>
          </p:nvPr>
        </p:nvGrpSpPr>
        <p:grpSpPr>
          <a:xfrm>
            <a:off x="11378484" y="636755"/>
            <a:ext cx="203545" cy="74612"/>
            <a:chOff x="9839643" y="910585"/>
            <a:chExt cx="203545" cy="74612"/>
          </a:xfrm>
        </p:grpSpPr>
        <p:cxnSp>
          <p:nvCxnSpPr>
            <p:cNvPr id="26" name="直接连接符 25"/>
            <p:cNvCxnSpPr/>
            <p:nvPr>
              <p:custDataLst>
                <p:tags r:id="rId10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  <p:cxnSp>
          <p:nvCxnSpPr>
            <p:cNvPr id="27" name="直接连接符 26"/>
            <p:cNvCxnSpPr/>
            <p:nvPr>
              <p:custDataLst>
                <p:tags r:id="rId11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</p:grp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>
          <a:xfrm>
            <a:off x="546471" y="484522"/>
            <a:ext cx="1676400" cy="4108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altLang="zh-CN" sz="1600" b="1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2019 / </a:t>
            </a:r>
            <a:r>
              <a:rPr lang="en-US" altLang="zh-CN" sz="1200" dirty="0">
                <a:solidFill>
                  <a:sysClr val="windowText" lastClr="000000">
                    <a:lumMod val="85000"/>
                    <a:lumOff val="15000"/>
                    <a:alpha val="50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2018</a:t>
            </a:r>
            <a:endParaRPr lang="zh-CN" altLang="en-US" sz="1200" dirty="0">
              <a:solidFill>
                <a:sysClr val="windowText" lastClr="000000">
                  <a:lumMod val="85000"/>
                  <a:lumOff val="15000"/>
                  <a:alpha val="50000"/>
                </a:sys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1701097" y="2844329"/>
            <a:ext cx="273642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登录进入个人门户</a:t>
            </a:r>
          </a:p>
        </p:txBody>
      </p:sp>
      <p:pic>
        <p:nvPicPr>
          <p:cNvPr id="4" name="SVID_20190709_095547_1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link="rId8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060950" y="1549400"/>
            <a:ext cx="2070100" cy="38608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91285" y="3609975"/>
            <a:ext cx="22898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/>
              <a:t>输入个人姓名学号，再从</a:t>
            </a:r>
            <a:r>
              <a:rPr lang="en-US" altLang="zh-CN" sz="1200" dirty="0" err="1"/>
              <a:t>db</a:t>
            </a:r>
            <a:r>
              <a:rPr lang="zh-CN" altLang="en-US" sz="1200" dirty="0"/>
              <a:t>拉取所有一致的视频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rgbClr val="4472C4">
              <a:shade val="50000"/>
            </a:srgbClr>
          </a:lnRef>
          <a:fillRef idx="1">
            <a:srgbClr val="4472C4"/>
          </a:fillRef>
          <a:effectRef idx="0">
            <a:srgbClr val="4472C4"/>
          </a:effectRef>
          <a:fontRef idx="minor">
            <a:sysClr val="window" lastClr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>
            <p:custDataLst>
              <p:tags r:id="rId3"/>
            </p:custDataLst>
          </p:nvPr>
        </p:nvGrpSpPr>
        <p:grpSpPr>
          <a:xfrm>
            <a:off x="5038235" y="1363318"/>
            <a:ext cx="2116800" cy="4233600"/>
            <a:chOff x="5037600" y="1359318"/>
            <a:chExt cx="2116800" cy="4233600"/>
          </a:xfrm>
        </p:grpSpPr>
        <p:sp>
          <p:nvSpPr>
            <p:cNvPr id="7" name="矩形: 圆角 6"/>
            <p:cNvSpPr>
              <a:spLocks noChangeAspect="1"/>
            </p:cNvSpPr>
            <p:nvPr>
              <p:custDataLst>
                <p:tags r:id="rId12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 w="101600">
              <a:solidFill>
                <a:sysClr val="windowText" lastClr="000000">
                  <a:lumMod val="75000"/>
                  <a:lumOff val="25000"/>
                </a:sysClr>
              </a:solidFill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>
            <a:xfrm>
              <a:off x="5037600" y="1359318"/>
              <a:ext cx="2116800" cy="4233600"/>
            </a:xfrm>
            <a:prstGeom prst="roundRect">
              <a:avLst>
                <a:gd name="adj" fmla="val 8068"/>
              </a:avLst>
            </a:prstGeom>
            <a:solidFill>
              <a:sysClr val="window" lastClr="FFFFFF">
                <a:lumMod val="85000"/>
              </a:sysClr>
            </a:solidFill>
            <a:ln>
              <a:noFill/>
            </a:ln>
          </p:spPr>
          <p:style>
            <a:lnRef idx="2">
              <a:srgbClr val="4472C4">
                <a:shade val="50000"/>
              </a:srgbClr>
            </a:lnRef>
            <a:fillRef idx="1">
              <a:srgbClr val="4472C4"/>
            </a:fillRef>
            <a:effectRef idx="0">
              <a:srgbClr val="4472C4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/>
          <p:cNvSpPr txBox="1"/>
          <p:nvPr>
            <p:custDataLst>
              <p:tags r:id="rId4"/>
            </p:custDataLst>
          </p:nvPr>
        </p:nvSpPr>
        <p:spPr>
          <a:xfrm>
            <a:off x="7664640" y="3609984"/>
            <a:ext cx="2736428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选取视频并上传</a:t>
            </a:r>
          </a:p>
        </p:txBody>
      </p:sp>
      <p:grpSp>
        <p:nvGrpSpPr>
          <p:cNvPr id="25" name="组合 24"/>
          <p:cNvGrpSpPr/>
          <p:nvPr>
            <p:custDataLst>
              <p:tags r:id="rId5"/>
            </p:custDataLst>
          </p:nvPr>
        </p:nvGrpSpPr>
        <p:grpSpPr>
          <a:xfrm>
            <a:off x="11378484" y="636755"/>
            <a:ext cx="203545" cy="74612"/>
            <a:chOff x="9839643" y="910585"/>
            <a:chExt cx="203545" cy="74612"/>
          </a:xfrm>
        </p:grpSpPr>
        <p:cxnSp>
          <p:nvCxnSpPr>
            <p:cNvPr id="26" name="直接连接符 25"/>
            <p:cNvCxnSpPr/>
            <p:nvPr>
              <p:custDataLst>
                <p:tags r:id="rId10"/>
              </p:custDataLst>
            </p:nvPr>
          </p:nvCxnSpPr>
          <p:spPr>
            <a:xfrm>
              <a:off x="9839643" y="910585"/>
              <a:ext cx="20354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  <p:cxnSp>
          <p:nvCxnSpPr>
            <p:cNvPr id="27" name="直接连接符 26"/>
            <p:cNvCxnSpPr/>
            <p:nvPr>
              <p:custDataLst>
                <p:tags r:id="rId11"/>
              </p:custDataLst>
            </p:nvPr>
          </p:nvCxnSpPr>
          <p:spPr>
            <a:xfrm>
              <a:off x="9839643" y="985197"/>
              <a:ext cx="155575" cy="0"/>
            </a:xfrm>
            <a:prstGeom prst="line">
              <a:avLst/>
            </a:prstGeom>
            <a:ln w="12700">
              <a:solidFill>
                <a:sysClr val="windowText" lastClr="000000"/>
              </a:solidFill>
            </a:ln>
          </p:spPr>
          <p:style>
            <a:lnRef idx="1">
              <a:srgbClr val="4472C4"/>
            </a:lnRef>
            <a:fillRef idx="0">
              <a:srgbClr val="4472C4"/>
            </a:fillRef>
            <a:effectRef idx="0">
              <a:srgbClr val="4472C4"/>
            </a:effectRef>
            <a:fontRef idx="minor">
              <a:sysClr val="windowText" lastClr="000000"/>
            </a:fontRef>
          </p:style>
        </p:cxnSp>
      </p:grpSp>
      <p:sp>
        <p:nvSpPr>
          <p:cNvPr id="28" name="文本框 27"/>
          <p:cNvSpPr txBox="1"/>
          <p:nvPr>
            <p:custDataLst>
              <p:tags r:id="rId6"/>
            </p:custDataLst>
          </p:nvPr>
        </p:nvSpPr>
        <p:spPr>
          <a:xfrm>
            <a:off x="546471" y="484522"/>
            <a:ext cx="1676400" cy="4108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lvl="0">
              <a:lnSpc>
                <a:spcPct val="130000"/>
              </a:lnSpc>
              <a:spcBef>
                <a:spcPts val="1000"/>
              </a:spcBef>
              <a:spcAft>
                <a:spcPts val="1000"/>
              </a:spcAft>
            </a:pPr>
            <a:r>
              <a:rPr lang="en-US" altLang="zh-CN" sz="1600" b="1" dirty="0">
                <a:solidFill>
                  <a:sysClr val="windowText" lastClr="000000">
                    <a:lumMod val="85000"/>
                    <a:lumOff val="15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2019 / </a:t>
            </a:r>
            <a:r>
              <a:rPr lang="en-US" altLang="zh-CN" sz="1200" dirty="0">
                <a:solidFill>
                  <a:sysClr val="windowText" lastClr="000000">
                    <a:lumMod val="85000"/>
                    <a:lumOff val="15000"/>
                    <a:alpha val="50000"/>
                  </a:sysClr>
                </a:solidFill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  <a:sym typeface="+mn-ea"/>
              </a:rPr>
              <a:t>2018</a:t>
            </a:r>
            <a:endParaRPr lang="zh-CN" altLang="en-US" sz="1200" dirty="0">
              <a:solidFill>
                <a:sysClr val="windowText" lastClr="000000">
                  <a:lumMod val="85000"/>
                  <a:lumOff val="15000"/>
                  <a:alpha val="50000"/>
                </a:sysClr>
              </a:solidFill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7"/>
            </p:custDataLst>
          </p:nvPr>
        </p:nvSpPr>
        <p:spPr>
          <a:xfrm>
            <a:off x="1174115" y="2844165"/>
            <a:ext cx="32632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使用</a:t>
            </a:r>
            <a:r>
              <a:rPr lang="en-US" altLang="zh-CN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surfaceView+Camera</a:t>
            </a:r>
            <a:r>
              <a:rPr lang="zh-CN" altLang="en-US" sz="1600" b="1" dirty="0">
                <a:solidFill>
                  <a:sysClr val="windowText" lastClr="000000">
                    <a:lumMod val="75000"/>
                    <a:lumOff val="25000"/>
                  </a:sys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rPr>
              <a:t>拍摄</a:t>
            </a:r>
          </a:p>
        </p:txBody>
      </p:sp>
      <p:pic>
        <p:nvPicPr>
          <p:cNvPr id="4" name="SVID_20190709_095547_1">
            <a:hlinkClick r:id="" action="ppaction://media"/>
          </p:cNvPr>
          <p:cNvPicPr/>
          <p:nvPr>
            <a:videoFile r:link="rId9"/>
            <p:extLst>
              <p:ext uri="{DAA4B4D4-6D71-4841-9C94-3DE7FCFB9230}">
                <p14:media xmlns:p14="http://schemas.microsoft.com/office/powerpoint/2010/main" r:link="rId8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083175" y="1583055"/>
            <a:ext cx="2026920" cy="37947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110855" y="2536190"/>
            <a:ext cx="2289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先在本机选择封面和视频，再进行预览，最后上传到服务器，同时更新本地</a:t>
            </a:r>
            <a:r>
              <a:rPr lang="en-US" altLang="zh-CN" sz="1200" dirty="0" err="1"/>
              <a:t>db</a:t>
            </a:r>
            <a:endParaRPr lang="en-US" altLang="zh-CN" sz="1200" dirty="0"/>
          </a:p>
        </p:txBody>
      </p:sp>
      <p:sp>
        <p:nvSpPr>
          <p:cNvPr id="6" name="文本框 5"/>
          <p:cNvSpPr txBox="1"/>
          <p:nvPr/>
        </p:nvSpPr>
        <p:spPr>
          <a:xfrm>
            <a:off x="1391285" y="3609975"/>
            <a:ext cx="22898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200" dirty="0"/>
              <a:t>选择本地相机进行拍摄，拍摄结果会存在本地。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C7CD5EA-878E-4C60-AED0-72D4F1E0187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45651" y="283743"/>
            <a:ext cx="8842257" cy="6290513"/>
          </a:xfrm>
        </p:spPr>
      </p:pic>
    </p:spTree>
    <p:extLst>
      <p:ext uri="{BB962C8B-B14F-4D97-AF65-F5344CB8AC3E}">
        <p14:creationId xmlns:p14="http://schemas.microsoft.com/office/powerpoint/2010/main" val="1327033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CCFA20-A57A-4558-B32F-D97940C3A7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25902932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21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7*i*3"/>
  <p:tag name="KSO_WM_UNIT_LAYERLEVEL" val="1"/>
  <p:tag name="KSO_WM_TAG_VERSION" val="1.0"/>
  <p:tag name="KSO_WM_BEAUTIFY_FLAG" val="#wm#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8*i*3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9*i*3"/>
  <p:tag name="KSO_WM_UNIT_LAYERLEVEL" val="1"/>
  <p:tag name="KSO_WM_TAG_VERSION" val="1.0"/>
  <p:tag name="KSO_WM_BEAUTIFY_FLAG" val="#wm#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0*i*3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8"/>
  <p:tag name="KSO_WM_SLIDE_ID" val="custom20193213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3213"/>
  <p:tag name="KSO_WM_SLIDE_LAYOUT" val="a_b"/>
  <p:tag name="KSO_WM_SLIDE_LAYOUT_CNT" val="1_3"/>
  <p:tag name="KSO_WM_SLIDE_MODEL_TYPE" val="cover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93213_1*a*1"/>
  <p:tag name="KSO_WM_TEMPLATE_CATEGORY" val="custom"/>
  <p:tag name="KSO_WM_TEMPLATE_INDEX" val="20193213"/>
  <p:tag name="KSO_WM_UNIT_LAYERLEVEL" val="1"/>
  <p:tag name="KSO_WM_TAG_VERSION" val="1.0"/>
  <p:tag name="KSO_WM_BEAUTIFY_FLAG" val="#wm#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汇报人姓名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193213_1*b*2"/>
  <p:tag name="KSO_WM_TEMPLATE_CATEGORY" val="custom"/>
  <p:tag name="KSO_WM_TEMPLATE_INDEX" val="20193213"/>
  <p:tag name="KSO_WM_UNIT_LAYERLEVEL" val="1"/>
  <p:tag name="KSO_WM_TAG_VERSION" val="1.0"/>
  <p:tag name="KSO_WM_BEAUTIFY_FLAG" val="#wm#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汇报日期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3"/>
  <p:tag name="KSO_WM_UNIT_ID" val="custom20193213_1*b*3"/>
  <p:tag name="KSO_WM_TEMPLATE_CATEGORY" val="custom"/>
  <p:tag name="KSO_WM_TEMPLATE_INDEX" val="20193213"/>
  <p:tag name="KSO_WM_UNIT_LAYERLEVEL" val="1"/>
  <p:tag name="KSO_WM_TAG_VERSION" val="1.0"/>
  <p:tag name="KSO_WM_BEAUTIFY_FLAG" val="#wm#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193213_4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193213"/>
  <p:tag name="KSO_WM_DIAGRAM_GROUP_CODE" val="m1-1"/>
  <p:tag name="KSO_WM_SLIDE_DIAGTYPE" val="m"/>
  <p:tag name="KSO_WM_SLIDE_LAYOUT" val="a_m"/>
  <p:tag name="KSO_WM_SLIDE_LAYOUT_CNT" val="1_1"/>
  <p:tag name="KSO_WM_SLIDE_TYPE" val="contents"/>
  <p:tag name="KSO_WM_SLIDE_SUBTYPE" val="diag"/>
  <p:tag name="KSO_WM_TEMPLATE_SUBCATEGORY" val="0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1_1"/>
  <p:tag name="KSO_WM_UNIT_ID" val="custom20193213_4*m_h_i*1_1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f"/>
  <p:tag name="KSO_WM_UNIT_INDEX" val="1_1_1"/>
  <p:tag name="KSO_WM_UNIT_ID" val="custom20193213_4*m_h_f*1_1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PRESET_TEXT" val="单击此处添加文本具体内容"/>
  <p:tag name="KSO_WM_UNIT_VALUE" val="2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2_1"/>
  <p:tag name="KSO_WM_UNIT_ID" val="custom20193213_4*m_h_i*1_2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f"/>
  <p:tag name="KSO_WM_UNIT_INDEX" val="1_2_1"/>
  <p:tag name="KSO_WM_UNIT_ID" val="custom20193213_4*m_h_f*1_2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PRESET_TEXT" val="单击此处添加文本具体内容"/>
  <p:tag name="KSO_WM_UNIT_VALUE" val="2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1"/>
  <p:tag name="KSO_WM_UNIT_ID" val="custom20193213_4*m_z*1_1"/>
  <p:tag name="KSO_WM_TEMPLATE_CATEGORY" val="custom"/>
  <p:tag name="KSO_WM_TEMPLATE_INDEX" val="20193213"/>
  <p:tag name="KSO_WM_UNIT_LAYERLEVEL" val="1_1"/>
  <p:tag name="KSO_WM_TAG_VERSION" val="1.0"/>
  <p:tag name="KSO_WM_BEAUTIFY_FLAG" val="#wm#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3_1"/>
  <p:tag name="KSO_WM_UNIT_ID" val="custom20193213_4*m_h_i*1_3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f"/>
  <p:tag name="KSO_WM_UNIT_INDEX" val="1_3_1"/>
  <p:tag name="KSO_WM_UNIT_ID" val="custom20193213_4*m_h_f*1_3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PRESET_TEXT" val="单击此处添加文本具体内容"/>
  <p:tag name="KSO_WM_UNIT_VALUE" val="2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2"/>
  <p:tag name="KSO_WM_UNIT_ID" val="custom20193213_4*m_z*1_2"/>
  <p:tag name="KSO_WM_TEMPLATE_CATEGORY" val="custom"/>
  <p:tag name="KSO_WM_TEMPLATE_INDEX" val="20193213"/>
  <p:tag name="KSO_WM_UNIT_LAYERLEVEL" val="1_1"/>
  <p:tag name="KSO_WM_TAG_VERSION" val="1.0"/>
  <p:tag name="KSO_WM_BEAUTIFY_FLAG" val="#wm#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i"/>
  <p:tag name="KSO_WM_UNIT_INDEX" val="1_4_1"/>
  <p:tag name="KSO_WM_UNIT_ID" val="custom20193213_4*m_h_i*1_4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DIAGRAM_ISNUMVISUAL" val="0"/>
  <p:tag name="KSO_WM_UNIT_DIAGRAM_ISREFERUNIT" val="0"/>
  <p:tag name="KSO_WM_UNIT_TEXT_FILL_FORE_SCHEMECOLOR_INDEX" val="5"/>
  <p:tag name="KSO_WM_UNIT_TEXT_FILL_TYPE" val="1"/>
  <p:tag name="KSO_WM_UNIT_USESOURCEFORMAT_APPLY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h_f"/>
  <p:tag name="KSO_WM_UNIT_INDEX" val="1_4_1"/>
  <p:tag name="KSO_WM_UNIT_ID" val="custom20193213_4*m_h_f*1_4_1"/>
  <p:tag name="KSO_WM_TEMPLATE_CATEGORY" val="custom"/>
  <p:tag name="KSO_WM_TEMPLATE_INDEX" val="20193213"/>
  <p:tag name="KSO_WM_UNIT_LAYERLEVEL" val="1_1_1"/>
  <p:tag name="KSO_WM_TAG_VERSION" val="1.0"/>
  <p:tag name="KSO_WM_BEAUTIFY_FLAG" val="#wm#"/>
  <p:tag name="KSO_WM_UNIT_PRESET_TEXT" val="单击此处添加文本具体内容"/>
  <p:tag name="KSO_WM_UNIT_VALUE" val="26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m_z"/>
  <p:tag name="KSO_WM_UNIT_INDEX" val="1_3"/>
  <p:tag name="KSO_WM_UNIT_ID" val="custom20193213_4*m_z*1_3"/>
  <p:tag name="KSO_WM_TEMPLATE_CATEGORY" val="custom"/>
  <p:tag name="KSO_WM_TEMPLATE_INDEX" val="20193213"/>
  <p:tag name="KSO_WM_UNIT_LAYERLEVEL" val="1_1"/>
  <p:tag name="KSO_WM_TAG_VERSION" val="1.0"/>
  <p:tag name="KSO_WM_BEAUTIFY_FLAG" val="#wm#"/>
  <p:tag name="KSO_WM_UNIT_DIAGRAM_ISNUMVISUAL" val="0"/>
  <p:tag name="KSO_WM_UNIT_DIAGRAM_ISREFERUNIT" val="0"/>
  <p:tag name="KSO_WM_UNIT_LINE_FORE_SCHEMECOLOR_INDEX" val="14"/>
  <p:tag name="KSO_WM_UNIT_LINE_FILL_TYPE" val="2"/>
  <p:tag name="KSO_WM_UNIT_USESOURCEFORMAT_APPLY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i"/>
  <p:tag name="KSO_WM_UNIT_INDEX" val="2"/>
  <p:tag name="KSO_WM_UNIT_ID" val="custom20193213_4*i*2"/>
  <p:tag name="KSO_WM_TEMPLATE_CATEGORY" val="custom"/>
  <p:tag name="KSO_WM_TEMPLATE_INDEX" val="20193213"/>
  <p:tag name="KSO_WM_UNIT_LAYERLEVEL" val="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DIAGRAM_GROUP_CODE" val="m1-1"/>
  <p:tag name="KSO_WM_UNIT_TYPE" val="i"/>
  <p:tag name="KSO_WM_UNIT_INDEX" val="1"/>
  <p:tag name="KSO_WM_UNIT_ID" val="custom20193213_4*i*1"/>
  <p:tag name="KSO_WM_TEMPLATE_CATEGORY" val="custom"/>
  <p:tag name="KSO_WM_TEMPLATE_INDEX" val="20193213"/>
  <p:tag name="KSO_WM_UNIT_LAYERLEVEL" val="1"/>
  <p:tag name="KSO_WM_TAG_VERSION" val="1.0"/>
  <p:tag name="KSO_WM_BEAUTIFY_FLAG" val="#wm#"/>
  <p:tag name="KSO_WM_UNIT_DIAGRAM_ISNUMVISUAL" val="0"/>
  <p:tag name="KSO_WM_UNIT_DIAGRAM_ISREFERUNIT" val="0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VALUE" val="3"/>
  <p:tag name="KSO_WM_UNIT_HIGHLIGHT" val="0"/>
  <p:tag name="KSO_WM_UNIT_COMPATIBLE" val="0"/>
  <p:tag name="KSO_WM_DIAGRAM_GROUP_CODE" val="m1-1"/>
  <p:tag name="KSO_WM_UNIT_TYPE" val="a"/>
  <p:tag name="KSO_WM_UNIT_INDEX" val="1"/>
  <p:tag name="KSO_WM_UNIT_ID" val="custom20193213_4*a*1"/>
  <p:tag name="KSO_WM_TEMPLATE_CATEGORY" val="custom"/>
  <p:tag name="KSO_WM_TEMPLATE_INDEX" val="20193213"/>
  <p:tag name="KSO_WM_UNIT_LAYERLEVEL" val="1"/>
  <p:tag name="KSO_WM_TAG_VERSION" val="1.0"/>
  <p:tag name="KSO_WM_BEAUTIFY_FLAG" val="#wm#"/>
  <p:tag name="KSO_WM_UNIT_PRESET_TEXT" val="目录"/>
  <p:tag name="KSO_WM_UNIT_NOCLEAR" val="0"/>
  <p:tag name="KSO_WM_UNIT_DIAGRAM_ISNUMVISUAL" val="0"/>
  <p:tag name="KSO_WM_UNIT_DIAGRAM_ISREFERUNIT" val="0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1561"/>
  <p:tag name="KSO_WM_SLIDE_ID" val="diagram20201561_1"/>
  <p:tag name="KSO_WM_TEMPLATE_SUBCATEGORY" val="0"/>
  <p:tag name="KSO_WM_SLIDE_ITEM_CNT" val="0"/>
  <p:tag name="KSO_WM_SLIDE_INDEX" val="1"/>
  <p:tag name="KSO_WM_UNIT_SHOW_EDIT_AREA_INDICATION" val="1"/>
  <p:tag name="KSO_WM_TAG_VERSION" val="1.0"/>
  <p:tag name="KSO_WM_SLIDE_LAYOUT" val="a_d_f"/>
  <p:tag name="KSO_WM_SLIDE_LAYOUT_CNT" val="1_1_1"/>
  <p:tag name="KSO_WM_SLIDE_TYPE" val="text"/>
  <p:tag name="KSO_WM_SLIDE_SUBTYPE" val="picTxt"/>
  <p:tag name="KSO_WM_SLIDE_SIZE" val="960*502"/>
  <p:tag name="KSO_WM_SLIDE_POSITION" val="0*38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561_1*i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561_1*i*2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1561_1*f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01561_1*i*6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1561_1*i*9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小标题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561_1*a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1561_1*i*7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01561_1*i*8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561_1*i*3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561_1*i*4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1561"/>
  <p:tag name="KSO_WM_SLIDE_ID" val="diagram20201561_1"/>
  <p:tag name="KSO_WM_TEMPLATE_SUBCATEGORY" val="0"/>
  <p:tag name="KSO_WM_SLIDE_ITEM_CNT" val="0"/>
  <p:tag name="KSO_WM_SLIDE_INDEX" val="1"/>
  <p:tag name="KSO_WM_UNIT_SHOW_EDIT_AREA_INDICATION" val="1"/>
  <p:tag name="KSO_WM_TAG_VERSION" val="1.0"/>
  <p:tag name="KSO_WM_SLIDE_LAYOUT" val="a_d_f"/>
  <p:tag name="KSO_WM_SLIDE_LAYOUT_CNT" val="1_1_1"/>
  <p:tag name="KSO_WM_SLIDE_TYPE" val="text"/>
  <p:tag name="KSO_WM_SLIDE_SUBTYPE" val="picTxt"/>
  <p:tag name="KSO_WM_SLIDE_SIZE" val="960*502"/>
  <p:tag name="KSO_WM_SLIDE_POSITION" val="0*38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561_1*i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561_1*i*2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1561_1*f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01561_1*i*6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1561_1*i*9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小标题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561_1*a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1561_1*i*7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01561_1*i*8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9321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561_1*i*3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561_1*i*4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1561"/>
  <p:tag name="KSO_WM_SLIDE_ID" val="diagram20201561_1"/>
  <p:tag name="KSO_WM_TEMPLATE_SUBCATEGORY" val="0"/>
  <p:tag name="KSO_WM_SLIDE_ITEM_CNT" val="0"/>
  <p:tag name="KSO_WM_SLIDE_INDEX" val="1"/>
  <p:tag name="KSO_WM_UNIT_SHOW_EDIT_AREA_INDICATION" val="1"/>
  <p:tag name="KSO_WM_TAG_VERSION" val="1.0"/>
  <p:tag name="KSO_WM_SLIDE_LAYOUT" val="a_d_f"/>
  <p:tag name="KSO_WM_SLIDE_LAYOUT_CNT" val="1_1_1"/>
  <p:tag name="KSO_WM_SLIDE_TYPE" val="text"/>
  <p:tag name="KSO_WM_SLIDE_SUBTYPE" val="picTxt"/>
  <p:tag name="KSO_WM_SLIDE_SIZE" val="960*502"/>
  <p:tag name="KSO_WM_SLIDE_POSITION" val="0*38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561_1*i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561_1*i*2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1561_1*f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01561_1*i*6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1561_1*i*9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小标题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561_1*a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1561_1*i*7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01561_1*i*8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561_1*i*3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561_1*i*4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diagram"/>
  <p:tag name="KSO_WM_TEMPLATE_INDEX" val="20201561"/>
  <p:tag name="KSO_WM_SLIDE_ID" val="diagram20201561_1"/>
  <p:tag name="KSO_WM_TEMPLATE_SUBCATEGORY" val="0"/>
  <p:tag name="KSO_WM_SLIDE_ITEM_CNT" val="0"/>
  <p:tag name="KSO_WM_SLIDE_INDEX" val="1"/>
  <p:tag name="KSO_WM_UNIT_SHOW_EDIT_AREA_INDICATION" val="1"/>
  <p:tag name="KSO_WM_TAG_VERSION" val="1.0"/>
  <p:tag name="KSO_WM_SLIDE_LAYOUT" val="a_d_f"/>
  <p:tag name="KSO_WM_SLIDE_LAYOUT_CNT" val="1_1_1"/>
  <p:tag name="KSO_WM_SLIDE_TYPE" val="text"/>
  <p:tag name="KSO_WM_SLIDE_SUBTYPE" val="picTxt"/>
  <p:tag name="KSO_WM_SLIDE_SIZE" val="960*502"/>
  <p:tag name="KSO_WM_SLIDE_POSITION" val="0*38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diagram20201561_1*i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01561_1*i*2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输入正文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01561_1*f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diagram20201561_1*i*6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diagram20201561_1*i*9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输入小标题"/>
  <p:tag name="KSO_WM_UNIT_NOCLEAR" val="0"/>
  <p:tag name="KSO_WM_UNIT_SHOW_EDIT_AREA_INDICATION" val="1"/>
  <p:tag name="KSO_WM_UNIT_VALUE" val="12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01561_1*a*1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diagram20201561_1*i*7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diagram20201561_1*i*8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diagram20201561_1*i*3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diagram20201561_1*i*4"/>
  <p:tag name="KSO_WM_TEMPLATE_CATEGORY" val="diagram"/>
  <p:tag name="KSO_WM_TEMPLATE_INDEX" val="20201561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8"/>
  <p:tag name="KSO_WM_TEMPLATE_SUBCATEGORY" val="0"/>
  <p:tag name="KSO_WM_TAG_VERSION" val="1.0"/>
  <p:tag name="KSO_WM_BEAUTIFY_FLAG" val="#wm#"/>
  <p:tag name="KSO_WM_TEMPLATE_CATEGORY" val="custom"/>
  <p:tag name="KSO_WM_TEMPLATE_INDEX" val="2019321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5*i*3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4"/>
  <p:tag name="KSO_WM_UNIT_LAYERLEVEL" val="1"/>
  <p:tag name="KSO_WM_TAG_VERSION" val="1.0"/>
  <p:tag name="KSO_WM_BEAUTIFY_FLAG" val="#wm#"/>
  <p:tag name="KSO_WM_UNIT_TYPE" val="i"/>
  <p:tag name="KSO_WM_UNIT_INDEX" val="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5"/>
  <p:tag name="KSO_WM_UNIT_LAYERLEVEL" val="1"/>
  <p:tag name="KSO_WM_TAG_VERSION" val="1.0"/>
  <p:tag name="KSO_WM_BEAUTIFY_FLAG" val="#wm#"/>
  <p:tag name="KSO_WM_UNIT_TYPE" val="i"/>
  <p:tag name="KSO_WM_UNIT_INDEX" val="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6"/>
  <p:tag name="KSO_WM_UNIT_LAYERLEVEL" val="1"/>
  <p:tag name="KSO_WM_TAG_VERSION" val="1.0"/>
  <p:tag name="KSO_WM_BEAUTIFY_FLAG" val="#wm#"/>
  <p:tag name="KSO_WM_UNIT_TYPE" val="i"/>
  <p:tag name="KSO_WM_UNIT_INDEX" val="6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i*7"/>
  <p:tag name="KSO_WM_UNIT_LAYERLEVEL" val="1"/>
  <p:tag name="KSO_WM_TAG_VERSION" val="1.0"/>
  <p:tag name="KSO_WM_BEAUTIFY_FLAG" val="#wm#"/>
  <p:tag name="KSO_WM_UNIT_TYPE" val="i"/>
  <p:tag name="KSO_WM_UNIT_INDEX" val="7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2"/>
  <p:tag name="KSO_WM_UNIT_LAYERLEVEL" val="1"/>
  <p:tag name="KSO_WM_TAG_VERSION" val="1.0"/>
  <p:tag name="KSO_WM_BEAUTIFY_FLAG" val="#wm#"/>
  <p:tag name="KSO_WM_UNIT_TYPE" val="i"/>
  <p:tag name="KSO_WM_UNIT_INDEX" val="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6*i*3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4"/>
  <p:tag name="KSO_WM_UNIT_LAYERLEVEL" val="1"/>
  <p:tag name="KSO_WM_TAG_VERSION" val="1.0"/>
  <p:tag name="KSO_WM_BEAUTIFY_FLAG" val="#wm#"/>
  <p:tag name="KSO_WM_UNIT_TYPE" val="i"/>
  <p:tag name="KSO_WM_UNIT_INDEX" val="4"/>
</p:tagLst>
</file>

<file path=ppt/theme/theme1.xml><?xml version="1.0" encoding="utf-8"?>
<a:theme xmlns:a="http://schemas.openxmlformats.org/drawingml/2006/main" name="1_Office 主题​​">
  <a:themeElements>
    <a:clrScheme name="1.1.1.1.1.1.20193213">
      <a:dk1>
        <a:srgbClr val="000000"/>
      </a:dk1>
      <a:lt1>
        <a:sysClr val="window" lastClr="FFFFFF"/>
      </a:lt1>
      <a:dk2>
        <a:srgbClr val="E6EFE9"/>
      </a:dk2>
      <a:lt2>
        <a:srgbClr val="FFFFFF"/>
      </a:lt2>
      <a:accent1>
        <a:srgbClr val="3EA592"/>
      </a:accent1>
      <a:accent2>
        <a:srgbClr val="14879E"/>
      </a:accent2>
      <a:accent3>
        <a:srgbClr val="CED788"/>
      </a:accent3>
      <a:accent4>
        <a:srgbClr val="D7CD88"/>
      </a:accent4>
      <a:accent5>
        <a:srgbClr val="DAD5C7"/>
      </a:accent5>
      <a:accent6>
        <a:srgbClr val="E6D093"/>
      </a:accent6>
      <a:hlink>
        <a:srgbClr val="658BD5"/>
      </a:hlink>
      <a:folHlink>
        <a:srgbClr val="A16AA5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14879E"/>
    </a:dk2>
    <a:lt2>
      <a:srgbClr val="3EA592"/>
    </a:lt2>
    <a:accent1>
      <a:srgbClr val="3EA592"/>
    </a:accent1>
    <a:accent2>
      <a:srgbClr val="14879E"/>
    </a:accent2>
    <a:accent3>
      <a:srgbClr val="6FA1C2"/>
    </a:accent3>
    <a:accent4>
      <a:srgbClr val="1C5180"/>
    </a:accent4>
    <a:accent5>
      <a:srgbClr val="3EA592"/>
    </a:accent5>
    <a:accent6>
      <a:srgbClr val="14879E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265</Words>
  <Application>Microsoft Office PowerPoint</Application>
  <PresentationFormat>宽屏</PresentationFormat>
  <Paragraphs>38</Paragraphs>
  <Slides>8</Slides>
  <Notes>3</Notes>
  <HiddenSlides>0</HiddenSlides>
  <MMClips>4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1" baseType="lpstr">
      <vt:lpstr>微软雅黑</vt:lpstr>
      <vt:lpstr>Arial</vt:lpstr>
      <vt:lpstr>1_Office 主题​​</vt:lpstr>
      <vt:lpstr>迷你抖音app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谢谢观看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迷你抖音app</dc:title>
  <dc:creator/>
  <cp:lastModifiedBy> </cp:lastModifiedBy>
  <cp:revision>37</cp:revision>
  <dcterms:created xsi:type="dcterms:W3CDTF">2019-07-09T01:48:03Z</dcterms:created>
  <dcterms:modified xsi:type="dcterms:W3CDTF">2019-07-09T03:52:58Z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2052-11.1.0.8597</vt:lpwstr>
  </property>
</Properties>
</file>